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963" r:id="rId2"/>
    <p:sldId id="1262" r:id="rId3"/>
    <p:sldId id="1157" r:id="rId4"/>
    <p:sldId id="1254" r:id="rId5"/>
    <p:sldId id="1255" r:id="rId6"/>
    <p:sldId id="1256" r:id="rId7"/>
    <p:sldId id="1257" r:id="rId8"/>
    <p:sldId id="1258" r:id="rId9"/>
    <p:sldId id="1238" r:id="rId10"/>
    <p:sldId id="1154" r:id="rId11"/>
    <p:sldId id="1266" r:id="rId12"/>
    <p:sldId id="1264" r:id="rId13"/>
    <p:sldId id="1265" r:id="rId14"/>
    <p:sldId id="1267" r:id="rId15"/>
    <p:sldId id="1211" r:id="rId16"/>
    <p:sldId id="1153" r:id="rId17"/>
    <p:sldId id="1156" r:id="rId18"/>
    <p:sldId id="1259" r:id="rId19"/>
    <p:sldId id="1268" r:id="rId20"/>
    <p:sldId id="1269" r:id="rId21"/>
    <p:sldId id="1272" r:id="rId22"/>
    <p:sldId id="1271" r:id="rId23"/>
    <p:sldId id="1273" r:id="rId24"/>
    <p:sldId id="1275" r:id="rId25"/>
    <p:sldId id="1276" r:id="rId26"/>
    <p:sldId id="1270" r:id="rId27"/>
    <p:sldId id="289" r:id="rId28"/>
    <p:sldId id="1278" r:id="rId29"/>
    <p:sldId id="930" r:id="rId30"/>
    <p:sldId id="1277" r:id="rId31"/>
    <p:sldId id="80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656" userDrawn="1">
          <p15:clr>
            <a:srgbClr val="A4A3A4"/>
          </p15:clr>
        </p15:guide>
        <p15:guide id="3" pos="42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C000"/>
    <a:srgbClr val="62C0C0"/>
    <a:srgbClr val="CCCC00"/>
    <a:srgbClr val="00CC99"/>
    <a:srgbClr val="00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A983BE-0B0C-4FC7-9F62-64D7BC6419BB}" v="546" dt="2022-10-05T10:55:50.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404" autoAdjust="0"/>
  </p:normalViewPr>
  <p:slideViewPr>
    <p:cSldViewPr showGuides="1">
      <p:cViewPr varScale="1">
        <p:scale>
          <a:sx n="102" d="100"/>
          <a:sy n="102" d="100"/>
        </p:scale>
        <p:origin x="870" y="96"/>
      </p:cViewPr>
      <p:guideLst>
        <p:guide orient="horz"/>
        <p:guide pos="4656"/>
        <p:guide pos="4294"/>
      </p:guideLst>
    </p:cSldViewPr>
  </p:slideViewPr>
  <p:outlineViewPr>
    <p:cViewPr>
      <p:scale>
        <a:sx n="33" d="100"/>
        <a:sy n="33" d="100"/>
      </p:scale>
      <p:origin x="0" y="-3572"/>
    </p:cViewPr>
  </p:outlineViewPr>
  <p:notesTextViewPr>
    <p:cViewPr>
      <p:scale>
        <a:sx n="1" d="1"/>
        <a:sy n="1" d="1"/>
      </p:scale>
      <p:origin x="0" y="0"/>
    </p:cViewPr>
  </p:notesTextViewPr>
  <p:sorterViewPr>
    <p:cViewPr>
      <p:scale>
        <a:sx n="158" d="100"/>
        <a:sy n="158" d="100"/>
      </p:scale>
      <p:origin x="0" y="-133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matthews" userId="dc340450f03d5840" providerId="LiveId" clId="{AAA983BE-0B0C-4FC7-9F62-64D7BC6419BB}"/>
    <pc:docChg chg="modSld">
      <pc:chgData name="jane matthews" userId="dc340450f03d5840" providerId="LiveId" clId="{AAA983BE-0B0C-4FC7-9F62-64D7BC6419BB}" dt="2022-10-05T10:56:59.983" v="4974"/>
      <pc:docMkLst>
        <pc:docMk/>
      </pc:docMkLst>
      <pc:sldChg chg="modSp mod">
        <pc:chgData name="jane matthews" userId="dc340450f03d5840" providerId="LiveId" clId="{AAA983BE-0B0C-4FC7-9F62-64D7BC6419BB}" dt="2022-10-05T10:56:59.983" v="4974"/>
        <pc:sldMkLst>
          <pc:docMk/>
          <pc:sldMk cId="4174500454" sldId="802"/>
        </pc:sldMkLst>
        <pc:picChg chg="ord">
          <ac:chgData name="jane matthews" userId="dc340450f03d5840" providerId="LiveId" clId="{AAA983BE-0B0C-4FC7-9F62-64D7BC6419BB}" dt="2022-10-05T10:56:59.983" v="4974"/>
          <ac:picMkLst>
            <pc:docMk/>
            <pc:sldMk cId="4174500454" sldId="802"/>
            <ac:picMk id="29699" creationId="{00000000-0000-0000-0000-000000000000}"/>
          </ac:picMkLst>
        </pc:picChg>
      </pc:sldChg>
      <pc:sldChg chg="modSp">
        <pc:chgData name="jane matthews" userId="dc340450f03d5840" providerId="LiveId" clId="{AAA983BE-0B0C-4FC7-9F62-64D7BC6419BB}" dt="2022-10-05T10:27:17.416" v="1"/>
        <pc:sldMkLst>
          <pc:docMk/>
          <pc:sldMk cId="0" sldId="963"/>
        </pc:sldMkLst>
        <pc:spChg chg="mod">
          <ac:chgData name="jane matthews" userId="dc340450f03d5840" providerId="LiveId" clId="{AAA983BE-0B0C-4FC7-9F62-64D7BC6419BB}" dt="2022-10-05T10:27:17.416" v="1"/>
          <ac:spMkLst>
            <pc:docMk/>
            <pc:sldMk cId="0" sldId="963"/>
            <ac:spMk id="5124" creationId="{00000000-0000-0000-0000-000000000000}"/>
          </ac:spMkLst>
        </pc:spChg>
      </pc:sldChg>
      <pc:sldChg chg="addSp delSp modSp mod">
        <pc:chgData name="jane matthews" userId="dc340450f03d5840" providerId="LiveId" clId="{AAA983BE-0B0C-4FC7-9F62-64D7BC6419BB}" dt="2022-10-05T10:56:00.808" v="4973" actId="962"/>
        <pc:sldMkLst>
          <pc:docMk/>
          <pc:sldMk cId="4009311044" sldId="1153"/>
        </pc:sldMkLst>
        <pc:spChg chg="mod">
          <ac:chgData name="jane matthews" userId="dc340450f03d5840" providerId="LiveId" clId="{AAA983BE-0B0C-4FC7-9F62-64D7BC6419BB}" dt="2022-10-05T10:55:16.684" v="4970" actId="165"/>
          <ac:spMkLst>
            <pc:docMk/>
            <pc:sldMk cId="4009311044" sldId="1153"/>
            <ac:spMk id="3" creationId="{AB00EA46-83F2-B943-480D-2DC0EB7DC9CE}"/>
          </ac:spMkLst>
        </pc:spChg>
        <pc:spChg chg="mod">
          <ac:chgData name="jane matthews" userId="dc340450f03d5840" providerId="LiveId" clId="{AAA983BE-0B0C-4FC7-9F62-64D7BC6419BB}" dt="2022-10-05T10:55:16.684" v="4970" actId="165"/>
          <ac:spMkLst>
            <pc:docMk/>
            <pc:sldMk cId="4009311044" sldId="1153"/>
            <ac:spMk id="4" creationId="{0DF9362E-6E05-2F7D-5B14-04F0AF259A16}"/>
          </ac:spMkLst>
        </pc:spChg>
        <pc:spChg chg="mod">
          <ac:chgData name="jane matthews" userId="dc340450f03d5840" providerId="LiveId" clId="{AAA983BE-0B0C-4FC7-9F62-64D7BC6419BB}" dt="2022-10-05T10:55:16.684" v="4970" actId="165"/>
          <ac:spMkLst>
            <pc:docMk/>
            <pc:sldMk cId="4009311044" sldId="1153"/>
            <ac:spMk id="6" creationId="{5BDCDC6A-B57A-55FF-E2EF-E27A2E0DE5F9}"/>
          </ac:spMkLst>
        </pc:spChg>
        <pc:spChg chg="mod">
          <ac:chgData name="jane matthews" userId="dc340450f03d5840" providerId="LiveId" clId="{AAA983BE-0B0C-4FC7-9F62-64D7BC6419BB}" dt="2022-10-05T10:55:16.684" v="4970" actId="165"/>
          <ac:spMkLst>
            <pc:docMk/>
            <pc:sldMk cId="4009311044" sldId="1153"/>
            <ac:spMk id="7" creationId="{27A34142-453A-91C8-A7D5-F557778913BF}"/>
          </ac:spMkLst>
        </pc:spChg>
        <pc:spChg chg="mod">
          <ac:chgData name="jane matthews" userId="dc340450f03d5840" providerId="LiveId" clId="{AAA983BE-0B0C-4FC7-9F62-64D7BC6419BB}" dt="2022-10-05T10:55:16.684" v="4970" actId="165"/>
          <ac:spMkLst>
            <pc:docMk/>
            <pc:sldMk cId="4009311044" sldId="1153"/>
            <ac:spMk id="8" creationId="{6F455E33-DC89-114A-530E-D50912DEADE9}"/>
          </ac:spMkLst>
        </pc:spChg>
        <pc:spChg chg="mod">
          <ac:chgData name="jane matthews" userId="dc340450f03d5840" providerId="LiveId" clId="{AAA983BE-0B0C-4FC7-9F62-64D7BC6419BB}" dt="2022-10-05T10:55:16.684" v="4970" actId="165"/>
          <ac:spMkLst>
            <pc:docMk/>
            <pc:sldMk cId="4009311044" sldId="1153"/>
            <ac:spMk id="9" creationId="{D27AADDD-3D8F-DB8D-6175-F20F9970B356}"/>
          </ac:spMkLst>
        </pc:spChg>
        <pc:spChg chg="mod">
          <ac:chgData name="jane matthews" userId="dc340450f03d5840" providerId="LiveId" clId="{AAA983BE-0B0C-4FC7-9F62-64D7BC6419BB}" dt="2022-10-05T10:55:16.684" v="4970" actId="165"/>
          <ac:spMkLst>
            <pc:docMk/>
            <pc:sldMk cId="4009311044" sldId="1153"/>
            <ac:spMk id="10" creationId="{65A3AAA2-4161-1FF0-3B8C-4DA3E0A5AA5C}"/>
          </ac:spMkLst>
        </pc:spChg>
        <pc:spChg chg="mod">
          <ac:chgData name="jane matthews" userId="dc340450f03d5840" providerId="LiveId" clId="{AAA983BE-0B0C-4FC7-9F62-64D7BC6419BB}" dt="2022-10-05T10:55:16.684" v="4970" actId="165"/>
          <ac:spMkLst>
            <pc:docMk/>
            <pc:sldMk cId="4009311044" sldId="1153"/>
            <ac:spMk id="11" creationId="{C6845D25-97AB-D382-91B5-5FD808E3E04E}"/>
          </ac:spMkLst>
        </pc:spChg>
        <pc:spChg chg="mod">
          <ac:chgData name="jane matthews" userId="dc340450f03d5840" providerId="LiveId" clId="{AAA983BE-0B0C-4FC7-9F62-64D7BC6419BB}" dt="2022-10-05T10:55:16.684" v="4970" actId="165"/>
          <ac:spMkLst>
            <pc:docMk/>
            <pc:sldMk cId="4009311044" sldId="1153"/>
            <ac:spMk id="12" creationId="{6D33F9BF-F2FD-93EB-81B5-317A8C12D06B}"/>
          </ac:spMkLst>
        </pc:spChg>
        <pc:spChg chg="mod topLvl">
          <ac:chgData name="jane matthews" userId="dc340450f03d5840" providerId="LiveId" clId="{AAA983BE-0B0C-4FC7-9F62-64D7BC6419BB}" dt="2022-10-05T10:55:50.663" v="4971" actId="164"/>
          <ac:spMkLst>
            <pc:docMk/>
            <pc:sldMk cId="4009311044" sldId="1153"/>
            <ac:spMk id="18" creationId="{7B6344E8-299D-38A8-6E30-9AF7A29AF8F6}"/>
          </ac:spMkLst>
        </pc:spChg>
        <pc:spChg chg="mod topLvl">
          <ac:chgData name="jane matthews" userId="dc340450f03d5840" providerId="LiveId" clId="{AAA983BE-0B0C-4FC7-9F62-64D7BC6419BB}" dt="2022-10-05T10:55:50.663" v="4971" actId="164"/>
          <ac:spMkLst>
            <pc:docMk/>
            <pc:sldMk cId="4009311044" sldId="1153"/>
            <ac:spMk id="19" creationId="{A9D7ECCA-8619-B05C-4ECA-6BD5176199BC}"/>
          </ac:spMkLst>
        </pc:spChg>
        <pc:spChg chg="mod topLvl">
          <ac:chgData name="jane matthews" userId="dc340450f03d5840" providerId="LiveId" clId="{AAA983BE-0B0C-4FC7-9F62-64D7BC6419BB}" dt="2022-10-05T10:55:50.663" v="4971" actId="164"/>
          <ac:spMkLst>
            <pc:docMk/>
            <pc:sldMk cId="4009311044" sldId="1153"/>
            <ac:spMk id="20" creationId="{EE537293-B8C9-2A82-E1DA-19AA7FCC75C5}"/>
          </ac:spMkLst>
        </pc:spChg>
        <pc:spChg chg="mod topLvl">
          <ac:chgData name="jane matthews" userId="dc340450f03d5840" providerId="LiveId" clId="{AAA983BE-0B0C-4FC7-9F62-64D7BC6419BB}" dt="2022-10-05T10:55:50.663" v="4971" actId="164"/>
          <ac:spMkLst>
            <pc:docMk/>
            <pc:sldMk cId="4009311044" sldId="1153"/>
            <ac:spMk id="21" creationId="{963C8F9E-BCAD-2973-EF86-C3B1FADF4EE4}"/>
          </ac:spMkLst>
        </pc:spChg>
        <pc:spChg chg="mod topLvl">
          <ac:chgData name="jane matthews" userId="dc340450f03d5840" providerId="LiveId" clId="{AAA983BE-0B0C-4FC7-9F62-64D7BC6419BB}" dt="2022-10-05T10:55:50.663" v="4971" actId="164"/>
          <ac:spMkLst>
            <pc:docMk/>
            <pc:sldMk cId="4009311044" sldId="1153"/>
            <ac:spMk id="22" creationId="{196AF2F4-7C36-BA62-362B-418B22CC48DD}"/>
          </ac:spMkLst>
        </pc:spChg>
        <pc:spChg chg="mod topLvl">
          <ac:chgData name="jane matthews" userId="dc340450f03d5840" providerId="LiveId" clId="{AAA983BE-0B0C-4FC7-9F62-64D7BC6419BB}" dt="2022-10-05T10:55:50.663" v="4971" actId="164"/>
          <ac:spMkLst>
            <pc:docMk/>
            <pc:sldMk cId="4009311044" sldId="1153"/>
            <ac:spMk id="23" creationId="{D104E6FA-E48A-4A68-C886-F862215CF063}"/>
          </ac:spMkLst>
        </pc:spChg>
        <pc:spChg chg="mod topLvl">
          <ac:chgData name="jane matthews" userId="dc340450f03d5840" providerId="LiveId" clId="{AAA983BE-0B0C-4FC7-9F62-64D7BC6419BB}" dt="2022-10-05T10:55:50.663" v="4971" actId="164"/>
          <ac:spMkLst>
            <pc:docMk/>
            <pc:sldMk cId="4009311044" sldId="1153"/>
            <ac:spMk id="24" creationId="{664C81D4-784E-0CBD-6A31-C41D51167270}"/>
          </ac:spMkLst>
        </pc:spChg>
        <pc:spChg chg="mod topLvl">
          <ac:chgData name="jane matthews" userId="dc340450f03d5840" providerId="LiveId" clId="{AAA983BE-0B0C-4FC7-9F62-64D7BC6419BB}" dt="2022-10-05T10:55:50.663" v="4971" actId="164"/>
          <ac:spMkLst>
            <pc:docMk/>
            <pc:sldMk cId="4009311044" sldId="1153"/>
            <ac:spMk id="25" creationId="{3FAF95E4-7547-5769-55C7-B2B35BD02CAB}"/>
          </ac:spMkLst>
        </pc:spChg>
        <pc:grpChg chg="mod topLvl">
          <ac:chgData name="jane matthews" userId="dc340450f03d5840" providerId="LiveId" clId="{AAA983BE-0B0C-4FC7-9F62-64D7BC6419BB}" dt="2022-10-05T10:55:50.663" v="4971" actId="164"/>
          <ac:grpSpMkLst>
            <pc:docMk/>
            <pc:sldMk cId="4009311044" sldId="1153"/>
            <ac:grpSpMk id="2" creationId="{C4B34BF2-BB1A-F369-4BCD-74ABEACB5D29}"/>
          </ac:grpSpMkLst>
        </pc:grpChg>
        <pc:grpChg chg="add del mod">
          <ac:chgData name="jane matthews" userId="dc340450f03d5840" providerId="LiveId" clId="{AAA983BE-0B0C-4FC7-9F62-64D7BC6419BB}" dt="2022-10-05T10:55:16.684" v="4970" actId="165"/>
          <ac:grpSpMkLst>
            <pc:docMk/>
            <pc:sldMk cId="4009311044" sldId="1153"/>
            <ac:grpSpMk id="13" creationId="{95E2341E-F6C1-4101-2723-5BA87E28DFB8}"/>
          </ac:grpSpMkLst>
        </pc:grpChg>
        <pc:grpChg chg="add mod">
          <ac:chgData name="jane matthews" userId="dc340450f03d5840" providerId="LiveId" clId="{AAA983BE-0B0C-4FC7-9F62-64D7BC6419BB}" dt="2022-10-05T10:56:00.808" v="4973" actId="962"/>
          <ac:grpSpMkLst>
            <pc:docMk/>
            <pc:sldMk cId="4009311044" sldId="1153"/>
            <ac:grpSpMk id="14" creationId="{CCAC28B0-5851-EDD1-BE5D-C66F47F01C22}"/>
          </ac:grpSpMkLst>
        </pc:grpChg>
      </pc:sldChg>
      <pc:sldChg chg="addSp modSp mod">
        <pc:chgData name="jane matthews" userId="dc340450f03d5840" providerId="LiveId" clId="{AAA983BE-0B0C-4FC7-9F62-64D7BC6419BB}" dt="2022-10-05T10:53:54.962" v="4968" actId="962"/>
        <pc:sldMkLst>
          <pc:docMk/>
          <pc:sldMk cId="1051641736" sldId="1156"/>
        </pc:sldMkLst>
        <pc:spChg chg="mod">
          <ac:chgData name="jane matthews" userId="dc340450f03d5840" providerId="LiveId" clId="{AAA983BE-0B0C-4FC7-9F62-64D7BC6419BB}" dt="2022-10-05T10:51:44.475" v="4140" actId="164"/>
          <ac:spMkLst>
            <pc:docMk/>
            <pc:sldMk cId="1051641736" sldId="1156"/>
            <ac:spMk id="2" creationId="{B506FBF6-3C64-6FD2-BFCA-6E8689DA381A}"/>
          </ac:spMkLst>
        </pc:spChg>
        <pc:spChg chg="mod">
          <ac:chgData name="jane matthews" userId="dc340450f03d5840" providerId="LiveId" clId="{AAA983BE-0B0C-4FC7-9F62-64D7BC6419BB}" dt="2022-10-05T10:51:44.475" v="4140" actId="164"/>
          <ac:spMkLst>
            <pc:docMk/>
            <pc:sldMk cId="1051641736" sldId="1156"/>
            <ac:spMk id="3" creationId="{05D89D75-58BF-8A85-515F-FB3A5EF303C0}"/>
          </ac:spMkLst>
        </pc:spChg>
        <pc:spChg chg="mod">
          <ac:chgData name="jane matthews" userId="dc340450f03d5840" providerId="LiveId" clId="{AAA983BE-0B0C-4FC7-9F62-64D7BC6419BB}" dt="2022-10-05T10:51:44.475" v="4140" actId="164"/>
          <ac:spMkLst>
            <pc:docMk/>
            <pc:sldMk cId="1051641736" sldId="1156"/>
            <ac:spMk id="4" creationId="{5620E07F-907D-231C-C8F1-67344A05ECEA}"/>
          </ac:spMkLst>
        </pc:spChg>
        <pc:spChg chg="ord">
          <ac:chgData name="jane matthews" userId="dc340450f03d5840" providerId="LiveId" clId="{AAA983BE-0B0C-4FC7-9F62-64D7BC6419BB}" dt="2022-10-05T10:51:09.353" v="4139"/>
          <ac:spMkLst>
            <pc:docMk/>
            <pc:sldMk cId="1051641736" sldId="1156"/>
            <ac:spMk id="5" creationId="{00000000-0000-0000-0000-000000000000}"/>
          </ac:spMkLst>
        </pc:spChg>
        <pc:spChg chg="mod">
          <ac:chgData name="jane matthews" userId="dc340450f03d5840" providerId="LiveId" clId="{AAA983BE-0B0C-4FC7-9F62-64D7BC6419BB}" dt="2022-10-05T10:51:44.475" v="4140" actId="164"/>
          <ac:spMkLst>
            <pc:docMk/>
            <pc:sldMk cId="1051641736" sldId="1156"/>
            <ac:spMk id="6" creationId="{912F5754-CF7B-90A7-B848-0D936F65AD9C}"/>
          </ac:spMkLst>
        </pc:spChg>
        <pc:spChg chg="mod">
          <ac:chgData name="jane matthews" userId="dc340450f03d5840" providerId="LiveId" clId="{AAA983BE-0B0C-4FC7-9F62-64D7BC6419BB}" dt="2022-10-05T10:51:44.475" v="4140" actId="164"/>
          <ac:spMkLst>
            <pc:docMk/>
            <pc:sldMk cId="1051641736" sldId="1156"/>
            <ac:spMk id="7" creationId="{3F919B55-6AED-16FC-E315-190305324BC5}"/>
          </ac:spMkLst>
        </pc:spChg>
        <pc:spChg chg="mod">
          <ac:chgData name="jane matthews" userId="dc340450f03d5840" providerId="LiveId" clId="{AAA983BE-0B0C-4FC7-9F62-64D7BC6419BB}" dt="2022-10-05T10:51:44.475" v="4140" actId="164"/>
          <ac:spMkLst>
            <pc:docMk/>
            <pc:sldMk cId="1051641736" sldId="1156"/>
            <ac:spMk id="9" creationId="{52327AFB-39DD-31B9-F932-281C78A4B596}"/>
          </ac:spMkLst>
        </pc:spChg>
        <pc:spChg chg="mod">
          <ac:chgData name="jane matthews" userId="dc340450f03d5840" providerId="LiveId" clId="{AAA983BE-0B0C-4FC7-9F62-64D7BC6419BB}" dt="2022-10-05T10:51:44.475" v="4140" actId="164"/>
          <ac:spMkLst>
            <pc:docMk/>
            <pc:sldMk cId="1051641736" sldId="1156"/>
            <ac:spMk id="11" creationId="{23FB8525-A3A2-9424-BEC4-04CE8D787ADE}"/>
          </ac:spMkLst>
        </pc:spChg>
        <pc:spChg chg="mod">
          <ac:chgData name="jane matthews" userId="dc340450f03d5840" providerId="LiveId" clId="{AAA983BE-0B0C-4FC7-9F62-64D7BC6419BB}" dt="2022-10-05T10:51:44.475" v="4140" actId="164"/>
          <ac:spMkLst>
            <pc:docMk/>
            <pc:sldMk cId="1051641736" sldId="1156"/>
            <ac:spMk id="12" creationId="{5B783FE4-9BCD-FF9D-07E1-5B3469B4D3CB}"/>
          </ac:spMkLst>
        </pc:spChg>
        <pc:spChg chg="mod">
          <ac:chgData name="jane matthews" userId="dc340450f03d5840" providerId="LiveId" clId="{AAA983BE-0B0C-4FC7-9F62-64D7BC6419BB}" dt="2022-10-05T10:51:44.475" v="4140" actId="164"/>
          <ac:spMkLst>
            <pc:docMk/>
            <pc:sldMk cId="1051641736" sldId="1156"/>
            <ac:spMk id="13" creationId="{68D084C3-6B28-CC90-1234-7A1D2A8F755A}"/>
          </ac:spMkLst>
        </pc:spChg>
        <pc:spChg chg="mod">
          <ac:chgData name="jane matthews" userId="dc340450f03d5840" providerId="LiveId" clId="{AAA983BE-0B0C-4FC7-9F62-64D7BC6419BB}" dt="2022-10-05T10:51:44.475" v="4140" actId="164"/>
          <ac:spMkLst>
            <pc:docMk/>
            <pc:sldMk cId="1051641736" sldId="1156"/>
            <ac:spMk id="14" creationId="{B4B573FB-5256-9B1A-7BF8-B0DDF12C205D}"/>
          </ac:spMkLst>
        </pc:spChg>
        <pc:spChg chg="mod">
          <ac:chgData name="jane matthews" userId="dc340450f03d5840" providerId="LiveId" clId="{AAA983BE-0B0C-4FC7-9F62-64D7BC6419BB}" dt="2022-10-05T10:51:44.475" v="4140" actId="164"/>
          <ac:spMkLst>
            <pc:docMk/>
            <pc:sldMk cId="1051641736" sldId="1156"/>
            <ac:spMk id="16" creationId="{822058E2-5EB8-16F3-5A65-D5A065071107}"/>
          </ac:spMkLst>
        </pc:spChg>
        <pc:spChg chg="mod">
          <ac:chgData name="jane matthews" userId="dc340450f03d5840" providerId="LiveId" clId="{AAA983BE-0B0C-4FC7-9F62-64D7BC6419BB}" dt="2022-10-05T10:51:44.475" v="4140" actId="164"/>
          <ac:spMkLst>
            <pc:docMk/>
            <pc:sldMk cId="1051641736" sldId="1156"/>
            <ac:spMk id="17" creationId="{9D54C662-9F12-D342-D9BF-CF8245BEFD2D}"/>
          </ac:spMkLst>
        </pc:spChg>
        <pc:grpChg chg="mod">
          <ac:chgData name="jane matthews" userId="dc340450f03d5840" providerId="LiveId" clId="{AAA983BE-0B0C-4FC7-9F62-64D7BC6419BB}" dt="2022-10-05T10:51:44.475" v="4140" actId="164"/>
          <ac:grpSpMkLst>
            <pc:docMk/>
            <pc:sldMk cId="1051641736" sldId="1156"/>
            <ac:grpSpMk id="8" creationId="{0E641035-51B7-9325-0227-770E3E25AACC}"/>
          </ac:grpSpMkLst>
        </pc:grpChg>
        <pc:grpChg chg="add mod">
          <ac:chgData name="jane matthews" userId="dc340450f03d5840" providerId="LiveId" clId="{AAA983BE-0B0C-4FC7-9F62-64D7BC6419BB}" dt="2022-10-05T10:53:54.962" v="4968" actId="962"/>
          <ac:grpSpMkLst>
            <pc:docMk/>
            <pc:sldMk cId="1051641736" sldId="1156"/>
            <ac:grpSpMk id="15" creationId="{2946263C-8E5A-44D9-5C87-3904D231BB61}"/>
          </ac:grpSpMkLst>
        </pc:grpChg>
      </pc:sldChg>
      <pc:sldChg chg="modSp mod">
        <pc:chgData name="jane matthews" userId="dc340450f03d5840" providerId="LiveId" clId="{AAA983BE-0B0C-4FC7-9F62-64D7BC6419BB}" dt="2022-10-05T10:32:02.173" v="53"/>
        <pc:sldMkLst>
          <pc:docMk/>
          <pc:sldMk cId="2770060400" sldId="1157"/>
        </pc:sldMkLst>
        <pc:picChg chg="mod">
          <ac:chgData name="jane matthews" userId="dc340450f03d5840" providerId="LiveId" clId="{AAA983BE-0B0C-4FC7-9F62-64D7BC6419BB}" dt="2022-10-05T10:31:35.481" v="51" actId="962"/>
          <ac:picMkLst>
            <pc:docMk/>
            <pc:sldMk cId="2770060400" sldId="1157"/>
            <ac:picMk id="7" creationId="{EAE58051-171C-3E65-FB69-DBEFC8EC974F}"/>
          </ac:picMkLst>
        </pc:picChg>
        <pc:picChg chg="ord">
          <ac:chgData name="jane matthews" userId="dc340450f03d5840" providerId="LiveId" clId="{AAA983BE-0B0C-4FC7-9F62-64D7BC6419BB}" dt="2022-10-05T10:32:02.173" v="53"/>
          <ac:picMkLst>
            <pc:docMk/>
            <pc:sldMk cId="2770060400" sldId="1157"/>
            <ac:picMk id="8" creationId="{02A31544-36FA-F52A-DA30-7898D328056C}"/>
          </ac:picMkLst>
        </pc:picChg>
      </pc:sldChg>
      <pc:sldChg chg="modSp">
        <pc:chgData name="jane matthews" userId="dc340450f03d5840" providerId="LiveId" clId="{AAA983BE-0B0C-4FC7-9F62-64D7BC6419BB}" dt="2022-10-05T10:46:26.386" v="3466" actId="962"/>
        <pc:sldMkLst>
          <pc:docMk/>
          <pc:sldMk cId="358379969" sldId="1211"/>
        </pc:sldMkLst>
        <pc:picChg chg="mod">
          <ac:chgData name="jane matthews" userId="dc340450f03d5840" providerId="LiveId" clId="{AAA983BE-0B0C-4FC7-9F62-64D7BC6419BB}" dt="2022-10-05T10:46:26.386" v="3466" actId="962"/>
          <ac:picMkLst>
            <pc:docMk/>
            <pc:sldMk cId="358379969" sldId="1211"/>
            <ac:picMk id="1026" creationId="{7996B377-42C7-A706-CA38-1B82B258CA5A}"/>
          </ac:picMkLst>
        </pc:picChg>
      </pc:sldChg>
      <pc:sldChg chg="modSp mod">
        <pc:chgData name="jane matthews" userId="dc340450f03d5840" providerId="LiveId" clId="{AAA983BE-0B0C-4FC7-9F62-64D7BC6419BB}" dt="2022-10-05T10:43:46.276" v="2926" actId="962"/>
        <pc:sldMkLst>
          <pc:docMk/>
          <pc:sldMk cId="1189317273" sldId="1238"/>
        </pc:sldMkLst>
        <pc:spChg chg="ord">
          <ac:chgData name="jane matthews" userId="dc340450f03d5840" providerId="LiveId" clId="{AAA983BE-0B0C-4FC7-9F62-64D7BC6419BB}" dt="2022-10-05T10:42:45.162" v="2554"/>
          <ac:spMkLst>
            <pc:docMk/>
            <pc:sldMk cId="1189317273" sldId="1238"/>
            <ac:spMk id="6" creationId="{8C3867A1-BD7E-10F3-30B8-1DD6C32D7829}"/>
          </ac:spMkLst>
        </pc:spChg>
        <pc:spChg chg="ord">
          <ac:chgData name="jane matthews" userId="dc340450f03d5840" providerId="LiveId" clId="{AAA983BE-0B0C-4FC7-9F62-64D7BC6419BB}" dt="2022-10-05T10:41:45.456" v="2387"/>
          <ac:spMkLst>
            <pc:docMk/>
            <pc:sldMk cId="1189317273" sldId="1238"/>
            <ac:spMk id="9" creationId="{81AC7051-01B0-9876-F5EE-C778BEAE0BB1}"/>
          </ac:spMkLst>
        </pc:spChg>
        <pc:picChg chg="mod">
          <ac:chgData name="jane matthews" userId="dc340450f03d5840" providerId="LiveId" clId="{AAA983BE-0B0C-4FC7-9F62-64D7BC6419BB}" dt="2022-10-05T10:43:46.276" v="2926" actId="962"/>
          <ac:picMkLst>
            <pc:docMk/>
            <pc:sldMk cId="1189317273" sldId="1238"/>
            <ac:picMk id="4" creationId="{BC8F57C1-B6AA-4735-FA7A-2D5A33C37444}"/>
          </ac:picMkLst>
        </pc:picChg>
        <pc:picChg chg="mod ord">
          <ac:chgData name="jane matthews" userId="dc340450f03d5840" providerId="LiveId" clId="{AAA983BE-0B0C-4FC7-9F62-64D7BC6419BB}" dt="2022-10-05T10:43:12.461" v="2694" actId="962"/>
          <ac:picMkLst>
            <pc:docMk/>
            <pc:sldMk cId="1189317273" sldId="1238"/>
            <ac:picMk id="10" creationId="{351C467F-AC55-2338-D958-26EB14A6639C}"/>
          </ac:picMkLst>
        </pc:picChg>
        <pc:picChg chg="mod ord">
          <ac:chgData name="jane matthews" userId="dc340450f03d5840" providerId="LiveId" clId="{AAA983BE-0B0C-4FC7-9F62-64D7BC6419BB}" dt="2022-10-05T10:42:35.477" v="2553" actId="962"/>
          <ac:picMkLst>
            <pc:docMk/>
            <pc:sldMk cId="1189317273" sldId="1238"/>
            <ac:picMk id="11" creationId="{2983275B-6C82-D5B3-EAEE-FF959C222AFC}"/>
          </ac:picMkLst>
        </pc:picChg>
      </pc:sldChg>
      <pc:sldChg chg="modSp mod">
        <pc:chgData name="jane matthews" userId="dc340450f03d5840" providerId="LiveId" clId="{AAA983BE-0B0C-4FC7-9F62-64D7BC6419BB}" dt="2022-10-05T10:29:31.756" v="49" actId="962"/>
        <pc:sldMkLst>
          <pc:docMk/>
          <pc:sldMk cId="3128988613" sldId="1247"/>
        </pc:sldMkLst>
        <pc:picChg chg="mod">
          <ac:chgData name="jane matthews" userId="dc340450f03d5840" providerId="LiveId" clId="{AAA983BE-0B0C-4FC7-9F62-64D7BC6419BB}" dt="2022-10-05T10:29:31.756" v="49" actId="962"/>
          <ac:picMkLst>
            <pc:docMk/>
            <pc:sldMk cId="3128988613" sldId="1247"/>
            <ac:picMk id="5" creationId="{DD521F50-1124-4A7F-4145-DF28FD9D2E32}"/>
          </ac:picMkLst>
        </pc:picChg>
      </pc:sldChg>
      <pc:sldChg chg="modSp mod">
        <pc:chgData name="jane matthews" userId="dc340450f03d5840" providerId="LiveId" clId="{AAA983BE-0B0C-4FC7-9F62-64D7BC6419BB}" dt="2022-10-05T10:33:46.057" v="467" actId="962"/>
        <pc:sldMkLst>
          <pc:docMk/>
          <pc:sldMk cId="2301546117" sldId="1254"/>
        </pc:sldMkLst>
        <pc:picChg chg="mod">
          <ac:chgData name="jane matthews" userId="dc340450f03d5840" providerId="LiveId" clId="{AAA983BE-0B0C-4FC7-9F62-64D7BC6419BB}" dt="2022-10-05T10:33:46.057" v="467" actId="962"/>
          <ac:picMkLst>
            <pc:docMk/>
            <pc:sldMk cId="2301546117" sldId="1254"/>
            <ac:picMk id="10" creationId="{92A43F1E-C845-B9F1-35B1-ADF45B957CFB}"/>
          </ac:picMkLst>
        </pc:picChg>
      </pc:sldChg>
      <pc:sldChg chg="modSp mod">
        <pc:chgData name="jane matthews" userId="dc340450f03d5840" providerId="LiveId" clId="{AAA983BE-0B0C-4FC7-9F62-64D7BC6419BB}" dt="2022-10-05T10:36:04.154" v="1215" actId="962"/>
        <pc:sldMkLst>
          <pc:docMk/>
          <pc:sldMk cId="2289491590" sldId="1255"/>
        </pc:sldMkLst>
        <pc:picChg chg="mod">
          <ac:chgData name="jane matthews" userId="dc340450f03d5840" providerId="LiveId" clId="{AAA983BE-0B0C-4FC7-9F62-64D7BC6419BB}" dt="2022-10-05T10:36:04.154" v="1215" actId="962"/>
          <ac:picMkLst>
            <pc:docMk/>
            <pc:sldMk cId="2289491590" sldId="1255"/>
            <ac:picMk id="12" creationId="{FEDB8C55-1037-037B-D9E5-233DDA01D68A}"/>
          </ac:picMkLst>
        </pc:picChg>
      </pc:sldChg>
      <pc:sldChg chg="modSp mod">
        <pc:chgData name="jane matthews" userId="dc340450f03d5840" providerId="LiveId" clId="{AAA983BE-0B0C-4FC7-9F62-64D7BC6419BB}" dt="2022-10-05T10:38:41.964" v="1581" actId="962"/>
        <pc:sldMkLst>
          <pc:docMk/>
          <pc:sldMk cId="2836268267" sldId="1256"/>
        </pc:sldMkLst>
        <pc:picChg chg="mod">
          <ac:chgData name="jane matthews" userId="dc340450f03d5840" providerId="LiveId" clId="{AAA983BE-0B0C-4FC7-9F62-64D7BC6419BB}" dt="2022-10-05T10:38:41.964" v="1581" actId="962"/>
          <ac:picMkLst>
            <pc:docMk/>
            <pc:sldMk cId="2836268267" sldId="1256"/>
            <ac:picMk id="14" creationId="{9A270EBD-710C-2954-B21D-50A496996DD2}"/>
          </ac:picMkLst>
        </pc:picChg>
      </pc:sldChg>
      <pc:sldChg chg="modSp mod">
        <pc:chgData name="jane matthews" userId="dc340450f03d5840" providerId="LiveId" clId="{AAA983BE-0B0C-4FC7-9F62-64D7BC6419BB}" dt="2022-10-05T10:40:00.943" v="1999" actId="962"/>
        <pc:sldMkLst>
          <pc:docMk/>
          <pc:sldMk cId="118655174" sldId="1257"/>
        </pc:sldMkLst>
        <pc:picChg chg="mod">
          <ac:chgData name="jane matthews" userId="dc340450f03d5840" providerId="LiveId" clId="{AAA983BE-0B0C-4FC7-9F62-64D7BC6419BB}" dt="2022-10-05T10:40:00.943" v="1999" actId="962"/>
          <ac:picMkLst>
            <pc:docMk/>
            <pc:sldMk cId="118655174" sldId="1257"/>
            <ac:picMk id="16" creationId="{F69A8E41-5FBE-437D-3A5D-CF5419B6F589}"/>
          </ac:picMkLst>
        </pc:picChg>
      </pc:sldChg>
      <pc:sldChg chg="modSp mod">
        <pc:chgData name="jane matthews" userId="dc340450f03d5840" providerId="LiveId" clId="{AAA983BE-0B0C-4FC7-9F62-64D7BC6419BB}" dt="2022-10-05T10:41:22.218" v="2385" actId="962"/>
        <pc:sldMkLst>
          <pc:docMk/>
          <pc:sldMk cId="164780185" sldId="1258"/>
        </pc:sldMkLst>
        <pc:picChg chg="mod">
          <ac:chgData name="jane matthews" userId="dc340450f03d5840" providerId="LiveId" clId="{AAA983BE-0B0C-4FC7-9F62-64D7BC6419BB}" dt="2022-10-05T10:41:22.218" v="2385" actId="962"/>
          <ac:picMkLst>
            <pc:docMk/>
            <pc:sldMk cId="164780185" sldId="1258"/>
            <ac:picMk id="18" creationId="{D4D631D5-89B8-EFB6-3A33-2A38B98B3128}"/>
          </ac:picMkLst>
        </pc:picChg>
      </pc:sldChg>
      <pc:sldChg chg="modSp mod">
        <pc:chgData name="jane matthews" userId="dc340450f03d5840" providerId="LiveId" clId="{AAA983BE-0B0C-4FC7-9F62-64D7BC6419BB}" dt="2022-10-05T10:29:00.298" v="47" actId="962"/>
        <pc:sldMkLst>
          <pc:docMk/>
          <pc:sldMk cId="3702531915" sldId="1262"/>
        </pc:sldMkLst>
        <pc:picChg chg="mod">
          <ac:chgData name="jane matthews" userId="dc340450f03d5840" providerId="LiveId" clId="{AAA983BE-0B0C-4FC7-9F62-64D7BC6419BB}" dt="2022-10-05T10:29:00.298" v="47" actId="962"/>
          <ac:picMkLst>
            <pc:docMk/>
            <pc:sldMk cId="3702531915" sldId="1262"/>
            <ac:picMk id="6" creationId="{F6013551-D4CA-5956-19A8-916C9B01814E}"/>
          </ac:picMkLst>
        </pc:picChg>
      </pc:sldChg>
    </pc:docChg>
  </pc:docChgLst>
  <pc:docChgLst>
    <pc:chgData name="Caroline Jarrett" userId="5ce284be91e5e394" providerId="LiveId" clId="{74B554A7-3248-4448-B9F8-C7628690047B}"/>
    <pc:docChg chg="addSld delSld modSld">
      <pc:chgData name="Caroline Jarrett" userId="5ce284be91e5e394" providerId="LiveId" clId="{74B554A7-3248-4448-B9F8-C7628690047B}" dt="2022-09-28T20:18:36.967" v="51" actId="47"/>
      <pc:docMkLst>
        <pc:docMk/>
      </pc:docMkLst>
      <pc:sldChg chg="addSp delSp modSp del mod">
        <pc:chgData name="Caroline Jarrett" userId="5ce284be91e5e394" providerId="LiveId" clId="{74B554A7-3248-4448-B9F8-C7628690047B}" dt="2022-09-28T20:18:36.967" v="51" actId="47"/>
        <pc:sldMkLst>
          <pc:docMk/>
          <pc:sldMk cId="1277803750" sldId="1246"/>
        </pc:sldMkLst>
        <pc:spChg chg="add del mod">
          <ac:chgData name="Caroline Jarrett" userId="5ce284be91e5e394" providerId="LiveId" clId="{74B554A7-3248-4448-B9F8-C7628690047B}" dt="2022-09-28T20:17:23.694" v="1"/>
          <ac:spMkLst>
            <pc:docMk/>
            <pc:sldMk cId="1277803750" sldId="1246"/>
            <ac:spMk id="2" creationId="{50979755-D230-AF2B-DE74-C7F4248EA20B}"/>
          </ac:spMkLst>
        </pc:spChg>
        <pc:spChg chg="mod">
          <ac:chgData name="Caroline Jarrett" userId="5ce284be91e5e394" providerId="LiveId" clId="{74B554A7-3248-4448-B9F8-C7628690047B}" dt="2022-09-28T20:18:07.368" v="49" actId="20577"/>
          <ac:spMkLst>
            <pc:docMk/>
            <pc:sldMk cId="1277803750" sldId="1246"/>
            <ac:spMk id="3" creationId="{16BBA444-A703-5321-4AB8-B7B204391E39}"/>
          </ac:spMkLst>
        </pc:spChg>
        <pc:spChg chg="mod">
          <ac:chgData name="Caroline Jarrett" userId="5ce284be91e5e394" providerId="LiveId" clId="{74B554A7-3248-4448-B9F8-C7628690047B}" dt="2022-09-28T20:17:58.366" v="31" actId="20577"/>
          <ac:spMkLst>
            <pc:docMk/>
            <pc:sldMk cId="1277803750" sldId="1246"/>
            <ac:spMk id="4" creationId="{CA71734C-365F-5663-E4CE-F54BFD21265E}"/>
          </ac:spMkLst>
        </pc:spChg>
        <pc:spChg chg="add del mod">
          <ac:chgData name="Caroline Jarrett" userId="5ce284be91e5e394" providerId="LiveId" clId="{74B554A7-3248-4448-B9F8-C7628690047B}" dt="2022-09-28T20:17:23.694" v="1"/>
          <ac:spMkLst>
            <pc:docMk/>
            <pc:sldMk cId="1277803750" sldId="1246"/>
            <ac:spMk id="5" creationId="{33CC2352-C982-4E97-CF5E-37D7C9E4ABF2}"/>
          </ac:spMkLst>
        </pc:spChg>
      </pc:sldChg>
      <pc:sldChg chg="add">
        <pc:chgData name="Caroline Jarrett" userId="5ce284be91e5e394" providerId="LiveId" clId="{74B554A7-3248-4448-B9F8-C7628690047B}" dt="2022-09-28T20:18:31.638" v="50"/>
        <pc:sldMkLst>
          <pc:docMk/>
          <pc:sldMk cId="3702531915" sldId="126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394976-B246-49A3-8204-825BA3188371}"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BF08279-341E-489F-86CB-A774A38A18D2}">
      <dgm:prSet custT="1"/>
      <dgm:spPr/>
      <dgm:t>
        <a:bodyPr/>
        <a:lstStyle/>
        <a:p>
          <a:pPr algn="l">
            <a:lnSpc>
              <a:spcPct val="100000"/>
            </a:lnSpc>
            <a:defRPr cap="all"/>
          </a:pPr>
          <a:r>
            <a:rPr lang="en-GB" sz="2400" cap="none" baseline="0" dirty="0"/>
            <a:t>Looks like a form and works like a form</a:t>
          </a:r>
          <a:endParaRPr lang="en-US" sz="2400" cap="none" baseline="0" dirty="0"/>
        </a:p>
      </dgm:t>
    </dgm:pt>
    <dgm:pt modelId="{5D78D04B-5424-414D-9F3E-0E8B734CAC5C}" type="parTrans" cxnId="{07A38437-1E93-4C0D-A918-2B063A7139CC}">
      <dgm:prSet/>
      <dgm:spPr/>
      <dgm:t>
        <a:bodyPr/>
        <a:lstStyle/>
        <a:p>
          <a:endParaRPr lang="en-US"/>
        </a:p>
      </dgm:t>
    </dgm:pt>
    <dgm:pt modelId="{3305A11C-82E9-4BFD-B6E9-D2DA287178D5}" type="sibTrans" cxnId="{07A38437-1E93-4C0D-A918-2B063A7139CC}">
      <dgm:prSet/>
      <dgm:spPr/>
      <dgm:t>
        <a:bodyPr/>
        <a:lstStyle/>
        <a:p>
          <a:endParaRPr lang="en-US"/>
        </a:p>
      </dgm:t>
    </dgm:pt>
    <dgm:pt modelId="{22A749B4-8157-4637-9318-9BBFBC27296A}">
      <dgm:prSet custT="1"/>
      <dgm:spPr/>
      <dgm:t>
        <a:bodyPr/>
        <a:lstStyle/>
        <a:p>
          <a:pPr algn="l">
            <a:lnSpc>
              <a:spcPct val="100000"/>
            </a:lnSpc>
            <a:defRPr cap="all"/>
          </a:pPr>
          <a:r>
            <a:rPr lang="en-GB" sz="2400" kern="1200" cap="none" baseline="0" dirty="0">
              <a:solidFill>
                <a:prstClr val="black">
                  <a:hueOff val="0"/>
                  <a:satOff val="0"/>
                  <a:lumOff val="0"/>
                  <a:alphaOff val="0"/>
                </a:prstClr>
              </a:solidFill>
              <a:latin typeface="Arial" panose="020B0604020202020204"/>
              <a:ea typeface="+mn-ea"/>
              <a:cs typeface="+mn-cs"/>
            </a:rPr>
            <a:t>Asks questions and expects answers</a:t>
          </a:r>
          <a:endParaRPr lang="en-US" sz="2400" kern="1200" cap="none" baseline="0" dirty="0">
            <a:solidFill>
              <a:prstClr val="black">
                <a:hueOff val="0"/>
                <a:satOff val="0"/>
                <a:lumOff val="0"/>
                <a:alphaOff val="0"/>
              </a:prstClr>
            </a:solidFill>
            <a:latin typeface="Arial" panose="020B0604020202020204"/>
            <a:ea typeface="+mn-ea"/>
            <a:cs typeface="+mn-cs"/>
          </a:endParaRPr>
        </a:p>
      </dgm:t>
    </dgm:pt>
    <dgm:pt modelId="{40FFE6B5-8B33-48B6-928A-B047C3C75056}" type="parTrans" cxnId="{CBEFE41A-65B4-4CD4-9B48-4CDACF65BFFE}">
      <dgm:prSet/>
      <dgm:spPr/>
      <dgm:t>
        <a:bodyPr/>
        <a:lstStyle/>
        <a:p>
          <a:endParaRPr lang="en-US"/>
        </a:p>
      </dgm:t>
    </dgm:pt>
    <dgm:pt modelId="{40C56635-6939-4E7D-A5AF-BFA95AB3A160}" type="sibTrans" cxnId="{CBEFE41A-65B4-4CD4-9B48-4CDACF65BFFE}">
      <dgm:prSet/>
      <dgm:spPr/>
      <dgm:t>
        <a:bodyPr/>
        <a:lstStyle/>
        <a:p>
          <a:endParaRPr lang="en-US"/>
        </a:p>
      </dgm:t>
    </dgm:pt>
    <dgm:pt modelId="{B450E7B0-1FF1-4789-B704-650EF0D8C326}">
      <dgm:prSet custT="1"/>
      <dgm:spPr/>
      <dgm:t>
        <a:bodyPr/>
        <a:lstStyle/>
        <a:p>
          <a:pPr algn="l">
            <a:lnSpc>
              <a:spcPct val="100000"/>
            </a:lnSpc>
            <a:defRPr cap="all"/>
          </a:pPr>
          <a:r>
            <a:rPr lang="en-GB" sz="2400" kern="1200" cap="none" baseline="0" dirty="0">
              <a:solidFill>
                <a:prstClr val="black">
                  <a:hueOff val="0"/>
                  <a:satOff val="0"/>
                  <a:lumOff val="0"/>
                  <a:alphaOff val="0"/>
                </a:prstClr>
              </a:solidFill>
              <a:latin typeface="Arial" panose="020B0604020202020204"/>
              <a:ea typeface="+mn-ea"/>
              <a:cs typeface="+mn-cs"/>
            </a:rPr>
            <a:t>Allows someone to achieve a goal</a:t>
          </a:r>
          <a:endParaRPr lang="en-US" sz="2400" kern="1200" cap="none" baseline="0" dirty="0">
            <a:solidFill>
              <a:prstClr val="black">
                <a:hueOff val="0"/>
                <a:satOff val="0"/>
                <a:lumOff val="0"/>
                <a:alphaOff val="0"/>
              </a:prstClr>
            </a:solidFill>
            <a:latin typeface="Arial" panose="020B0604020202020204"/>
            <a:ea typeface="+mn-ea"/>
            <a:cs typeface="+mn-cs"/>
          </a:endParaRPr>
        </a:p>
      </dgm:t>
    </dgm:pt>
    <dgm:pt modelId="{76C2ABA2-101B-4715-98A0-40798242465A}" type="parTrans" cxnId="{FA80E0B9-AA10-4572-A924-1D232C8A45EF}">
      <dgm:prSet/>
      <dgm:spPr/>
      <dgm:t>
        <a:bodyPr/>
        <a:lstStyle/>
        <a:p>
          <a:endParaRPr lang="en-US"/>
        </a:p>
      </dgm:t>
    </dgm:pt>
    <dgm:pt modelId="{B5A5D473-386A-4DD0-9A58-81A105E5BF6D}" type="sibTrans" cxnId="{FA80E0B9-AA10-4572-A924-1D232C8A45EF}">
      <dgm:prSet/>
      <dgm:spPr/>
      <dgm:t>
        <a:bodyPr/>
        <a:lstStyle/>
        <a:p>
          <a:endParaRPr lang="en-US"/>
        </a:p>
      </dgm:t>
    </dgm:pt>
    <dgm:pt modelId="{2BCCC07C-D20C-4E99-B2D2-9B77450AFC35}" type="pres">
      <dgm:prSet presAssocID="{E9394976-B246-49A3-8204-825BA3188371}" presName="root" presStyleCnt="0">
        <dgm:presLayoutVars>
          <dgm:dir/>
          <dgm:resizeHandles val="exact"/>
        </dgm:presLayoutVars>
      </dgm:prSet>
      <dgm:spPr/>
    </dgm:pt>
    <dgm:pt modelId="{7870BC9D-10C5-4D5B-AE29-75A8AD3F1D5D}" type="pres">
      <dgm:prSet presAssocID="{FBF08279-341E-489F-86CB-A774A38A18D2}" presName="compNode" presStyleCnt="0"/>
      <dgm:spPr/>
    </dgm:pt>
    <dgm:pt modelId="{D7EED55A-5432-42AC-93DC-DFB4788E056C}" type="pres">
      <dgm:prSet presAssocID="{FBF08279-341E-489F-86CB-A774A38A18D2}" presName="iconBgRect" presStyleLbl="bgShp" presStyleIdx="0" presStyleCnt="3"/>
      <dgm:spPr/>
    </dgm:pt>
    <dgm:pt modelId="{8C3DD7D9-FA9A-4B91-B9B6-D7DAE5EECDD5}" type="pres">
      <dgm:prSet presAssocID="{FBF08279-341E-489F-86CB-A774A38A18D2}" presName="iconRect" presStyleLbl="node1" presStyleIdx="0"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encil"/>
        </a:ext>
      </dgm:extLst>
    </dgm:pt>
    <dgm:pt modelId="{A2C41C26-4979-46F7-ABC3-D81E407F36F0}" type="pres">
      <dgm:prSet presAssocID="{FBF08279-341E-489F-86CB-A774A38A18D2}" presName="spaceRect" presStyleCnt="0"/>
      <dgm:spPr/>
    </dgm:pt>
    <dgm:pt modelId="{8D06E980-CB56-4956-9D33-B9566E361A56}" type="pres">
      <dgm:prSet presAssocID="{FBF08279-341E-489F-86CB-A774A38A18D2}" presName="textRect" presStyleLbl="revTx" presStyleIdx="0" presStyleCnt="3" custLinFactNeighborX="1824" custLinFactNeighborY="-1568">
        <dgm:presLayoutVars>
          <dgm:chMax val="1"/>
          <dgm:chPref val="1"/>
        </dgm:presLayoutVars>
      </dgm:prSet>
      <dgm:spPr/>
    </dgm:pt>
    <dgm:pt modelId="{DB284364-4198-486B-AAAE-45B76A164FA0}" type="pres">
      <dgm:prSet presAssocID="{3305A11C-82E9-4BFD-B6E9-D2DA287178D5}" presName="sibTrans" presStyleCnt="0"/>
      <dgm:spPr/>
    </dgm:pt>
    <dgm:pt modelId="{43EF8688-84D7-4F21-AF90-A84A902B7034}" type="pres">
      <dgm:prSet presAssocID="{22A749B4-8157-4637-9318-9BBFBC27296A}" presName="compNode" presStyleCnt="0"/>
      <dgm:spPr/>
    </dgm:pt>
    <dgm:pt modelId="{2A6E868B-7ABD-4ADB-9DE8-B1A3ACD2B5C9}" type="pres">
      <dgm:prSet presAssocID="{22A749B4-8157-4637-9318-9BBFBC27296A}" presName="iconBgRect" presStyleLbl="bgShp" presStyleIdx="1" presStyleCnt="3"/>
      <dgm:spPr/>
    </dgm:pt>
    <dgm:pt modelId="{EE997717-18F8-4AD3-A65F-6EDC8C44086D}" type="pres">
      <dgm:prSet presAssocID="{22A749B4-8157-4637-9318-9BBFBC2729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45074C09-3A33-4F63-98B7-B7147F34C2E2}" type="pres">
      <dgm:prSet presAssocID="{22A749B4-8157-4637-9318-9BBFBC27296A}" presName="spaceRect" presStyleCnt="0"/>
      <dgm:spPr/>
    </dgm:pt>
    <dgm:pt modelId="{C5940F8A-4799-4D5C-B1D5-B63D6F10C877}" type="pres">
      <dgm:prSet presAssocID="{22A749B4-8157-4637-9318-9BBFBC27296A}" presName="textRect" presStyleLbl="revTx" presStyleIdx="1" presStyleCnt="3" custScaleX="97571" custLinFactNeighborX="5109" custLinFactNeighborY="-1568">
        <dgm:presLayoutVars>
          <dgm:chMax val="1"/>
          <dgm:chPref val="1"/>
        </dgm:presLayoutVars>
      </dgm:prSet>
      <dgm:spPr/>
    </dgm:pt>
    <dgm:pt modelId="{F4286948-E8D8-4D6B-8097-B173FAAD631B}" type="pres">
      <dgm:prSet presAssocID="{40C56635-6939-4E7D-A5AF-BFA95AB3A160}" presName="sibTrans" presStyleCnt="0"/>
      <dgm:spPr/>
    </dgm:pt>
    <dgm:pt modelId="{5A8D277D-85B0-4B35-AB7F-9B297D43D9E6}" type="pres">
      <dgm:prSet presAssocID="{B450E7B0-1FF1-4789-B704-650EF0D8C326}" presName="compNode" presStyleCnt="0"/>
      <dgm:spPr/>
    </dgm:pt>
    <dgm:pt modelId="{114EA882-CDF9-40E0-BF4F-6B2B9E1C0EFF}" type="pres">
      <dgm:prSet presAssocID="{B450E7B0-1FF1-4789-B704-650EF0D8C326}" presName="iconBgRect" presStyleLbl="bgShp" presStyleIdx="2" presStyleCnt="3"/>
      <dgm:spPr/>
    </dgm:pt>
    <dgm:pt modelId="{C2E64C89-9D43-4BD2-83E2-4A8E1EC9AFE9}" type="pres">
      <dgm:prSet presAssocID="{B450E7B0-1FF1-4789-B704-650EF0D8C32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39980A25-4ABF-4680-844C-0F426A3C3178}" type="pres">
      <dgm:prSet presAssocID="{B450E7B0-1FF1-4789-B704-650EF0D8C326}" presName="spaceRect" presStyleCnt="0"/>
      <dgm:spPr/>
    </dgm:pt>
    <dgm:pt modelId="{2C474128-403E-4174-AC14-DD132267601C}" type="pres">
      <dgm:prSet presAssocID="{B450E7B0-1FF1-4789-B704-650EF0D8C326}" presName="textRect" presStyleLbl="revTx" presStyleIdx="2" presStyleCnt="3" custScaleX="81727" custLinFactNeighborX="7298">
        <dgm:presLayoutVars>
          <dgm:chMax val="1"/>
          <dgm:chPref val="1"/>
        </dgm:presLayoutVars>
      </dgm:prSet>
      <dgm:spPr/>
    </dgm:pt>
  </dgm:ptLst>
  <dgm:cxnLst>
    <dgm:cxn modelId="{CBEFE41A-65B4-4CD4-9B48-4CDACF65BFFE}" srcId="{E9394976-B246-49A3-8204-825BA3188371}" destId="{22A749B4-8157-4637-9318-9BBFBC27296A}" srcOrd="1" destOrd="0" parTransId="{40FFE6B5-8B33-48B6-928A-B047C3C75056}" sibTransId="{40C56635-6939-4E7D-A5AF-BFA95AB3A160}"/>
    <dgm:cxn modelId="{07A38437-1E93-4C0D-A918-2B063A7139CC}" srcId="{E9394976-B246-49A3-8204-825BA3188371}" destId="{FBF08279-341E-489F-86CB-A774A38A18D2}" srcOrd="0" destOrd="0" parTransId="{5D78D04B-5424-414D-9F3E-0E8B734CAC5C}" sibTransId="{3305A11C-82E9-4BFD-B6E9-D2DA287178D5}"/>
    <dgm:cxn modelId="{C7892B6C-E18F-4ECC-BAC4-CBC322F6F52B}" type="presOf" srcId="{FBF08279-341E-489F-86CB-A774A38A18D2}" destId="{8D06E980-CB56-4956-9D33-B9566E361A56}" srcOrd="0" destOrd="0" presId="urn:microsoft.com/office/officeart/2018/5/layout/IconCircleLabelList"/>
    <dgm:cxn modelId="{A427299B-7196-4978-84D8-24DCAC3F076D}" type="presOf" srcId="{B450E7B0-1FF1-4789-B704-650EF0D8C326}" destId="{2C474128-403E-4174-AC14-DD132267601C}" srcOrd="0" destOrd="0" presId="urn:microsoft.com/office/officeart/2018/5/layout/IconCircleLabelList"/>
    <dgm:cxn modelId="{349630A5-1559-47E4-B7F2-A1CAF89F78E6}" type="presOf" srcId="{E9394976-B246-49A3-8204-825BA3188371}" destId="{2BCCC07C-D20C-4E99-B2D2-9B77450AFC35}" srcOrd="0" destOrd="0" presId="urn:microsoft.com/office/officeart/2018/5/layout/IconCircleLabelList"/>
    <dgm:cxn modelId="{FA80E0B9-AA10-4572-A924-1D232C8A45EF}" srcId="{E9394976-B246-49A3-8204-825BA3188371}" destId="{B450E7B0-1FF1-4789-B704-650EF0D8C326}" srcOrd="2" destOrd="0" parTransId="{76C2ABA2-101B-4715-98A0-40798242465A}" sibTransId="{B5A5D473-386A-4DD0-9A58-81A105E5BF6D}"/>
    <dgm:cxn modelId="{177F1FC1-7E16-4035-A7DA-3EF4D8B92129}" type="presOf" srcId="{22A749B4-8157-4637-9318-9BBFBC27296A}" destId="{C5940F8A-4799-4D5C-B1D5-B63D6F10C877}" srcOrd="0" destOrd="0" presId="urn:microsoft.com/office/officeart/2018/5/layout/IconCircleLabelList"/>
    <dgm:cxn modelId="{D5BB2367-4B0C-4A74-B1A1-997858042739}" type="presParOf" srcId="{2BCCC07C-D20C-4E99-B2D2-9B77450AFC35}" destId="{7870BC9D-10C5-4D5B-AE29-75A8AD3F1D5D}" srcOrd="0" destOrd="0" presId="urn:microsoft.com/office/officeart/2018/5/layout/IconCircleLabelList"/>
    <dgm:cxn modelId="{A364063C-6AAC-4E12-8D44-37EFBF7A83AE}" type="presParOf" srcId="{7870BC9D-10C5-4D5B-AE29-75A8AD3F1D5D}" destId="{D7EED55A-5432-42AC-93DC-DFB4788E056C}" srcOrd="0" destOrd="0" presId="urn:microsoft.com/office/officeart/2018/5/layout/IconCircleLabelList"/>
    <dgm:cxn modelId="{A8974896-95A7-442F-AD5B-37DC51FBF65F}" type="presParOf" srcId="{7870BC9D-10C5-4D5B-AE29-75A8AD3F1D5D}" destId="{8C3DD7D9-FA9A-4B91-B9B6-D7DAE5EECDD5}" srcOrd="1" destOrd="0" presId="urn:microsoft.com/office/officeart/2018/5/layout/IconCircleLabelList"/>
    <dgm:cxn modelId="{FD1FD3E4-D29F-41FC-95F6-92193EC1DC26}" type="presParOf" srcId="{7870BC9D-10C5-4D5B-AE29-75A8AD3F1D5D}" destId="{A2C41C26-4979-46F7-ABC3-D81E407F36F0}" srcOrd="2" destOrd="0" presId="urn:microsoft.com/office/officeart/2018/5/layout/IconCircleLabelList"/>
    <dgm:cxn modelId="{3DC0CF44-6D4B-4B6B-9D15-C662A6FC47B2}" type="presParOf" srcId="{7870BC9D-10C5-4D5B-AE29-75A8AD3F1D5D}" destId="{8D06E980-CB56-4956-9D33-B9566E361A56}" srcOrd="3" destOrd="0" presId="urn:microsoft.com/office/officeart/2018/5/layout/IconCircleLabelList"/>
    <dgm:cxn modelId="{A47B6C50-678F-439A-9CF1-F2B4599C6515}" type="presParOf" srcId="{2BCCC07C-D20C-4E99-B2D2-9B77450AFC35}" destId="{DB284364-4198-486B-AAAE-45B76A164FA0}" srcOrd="1" destOrd="0" presId="urn:microsoft.com/office/officeart/2018/5/layout/IconCircleLabelList"/>
    <dgm:cxn modelId="{B51DD7C1-F99C-4E53-AC02-A32552789545}" type="presParOf" srcId="{2BCCC07C-D20C-4E99-B2D2-9B77450AFC35}" destId="{43EF8688-84D7-4F21-AF90-A84A902B7034}" srcOrd="2" destOrd="0" presId="urn:microsoft.com/office/officeart/2018/5/layout/IconCircleLabelList"/>
    <dgm:cxn modelId="{84F1B8AF-DB5F-4FC8-A498-1656492B2386}" type="presParOf" srcId="{43EF8688-84D7-4F21-AF90-A84A902B7034}" destId="{2A6E868B-7ABD-4ADB-9DE8-B1A3ACD2B5C9}" srcOrd="0" destOrd="0" presId="urn:microsoft.com/office/officeart/2018/5/layout/IconCircleLabelList"/>
    <dgm:cxn modelId="{48A7F0BB-550C-4B26-BA2B-D24CD70D400A}" type="presParOf" srcId="{43EF8688-84D7-4F21-AF90-A84A902B7034}" destId="{EE997717-18F8-4AD3-A65F-6EDC8C44086D}" srcOrd="1" destOrd="0" presId="urn:microsoft.com/office/officeart/2018/5/layout/IconCircleLabelList"/>
    <dgm:cxn modelId="{4483F663-3A3C-480F-A928-9BBA16574A92}" type="presParOf" srcId="{43EF8688-84D7-4F21-AF90-A84A902B7034}" destId="{45074C09-3A33-4F63-98B7-B7147F34C2E2}" srcOrd="2" destOrd="0" presId="urn:microsoft.com/office/officeart/2018/5/layout/IconCircleLabelList"/>
    <dgm:cxn modelId="{34A22083-E751-4E4D-9636-90944F738F52}" type="presParOf" srcId="{43EF8688-84D7-4F21-AF90-A84A902B7034}" destId="{C5940F8A-4799-4D5C-B1D5-B63D6F10C877}" srcOrd="3" destOrd="0" presId="urn:microsoft.com/office/officeart/2018/5/layout/IconCircleLabelList"/>
    <dgm:cxn modelId="{ACAC0BED-A3AE-4BDD-8E26-E194B6351998}" type="presParOf" srcId="{2BCCC07C-D20C-4E99-B2D2-9B77450AFC35}" destId="{F4286948-E8D8-4D6B-8097-B173FAAD631B}" srcOrd="3" destOrd="0" presId="urn:microsoft.com/office/officeart/2018/5/layout/IconCircleLabelList"/>
    <dgm:cxn modelId="{0739BB81-C451-442A-9BE1-3B70C96BB242}" type="presParOf" srcId="{2BCCC07C-D20C-4E99-B2D2-9B77450AFC35}" destId="{5A8D277D-85B0-4B35-AB7F-9B297D43D9E6}" srcOrd="4" destOrd="0" presId="urn:microsoft.com/office/officeart/2018/5/layout/IconCircleLabelList"/>
    <dgm:cxn modelId="{A14C0552-D67E-4CE3-8E58-4D97EAFC10E9}" type="presParOf" srcId="{5A8D277D-85B0-4B35-AB7F-9B297D43D9E6}" destId="{114EA882-CDF9-40E0-BF4F-6B2B9E1C0EFF}" srcOrd="0" destOrd="0" presId="urn:microsoft.com/office/officeart/2018/5/layout/IconCircleLabelList"/>
    <dgm:cxn modelId="{966E94AB-EBF9-436F-ABE0-AE33B1C4BF1C}" type="presParOf" srcId="{5A8D277D-85B0-4B35-AB7F-9B297D43D9E6}" destId="{C2E64C89-9D43-4BD2-83E2-4A8E1EC9AFE9}" srcOrd="1" destOrd="0" presId="urn:microsoft.com/office/officeart/2018/5/layout/IconCircleLabelList"/>
    <dgm:cxn modelId="{4DBFEAFB-4503-4F4D-A7D6-15A43ECBA489}" type="presParOf" srcId="{5A8D277D-85B0-4B35-AB7F-9B297D43D9E6}" destId="{39980A25-4ABF-4680-844C-0F426A3C3178}" srcOrd="2" destOrd="0" presId="urn:microsoft.com/office/officeart/2018/5/layout/IconCircleLabelList"/>
    <dgm:cxn modelId="{145388AF-B51A-49A2-A56E-E76CEDFD82C1}" type="presParOf" srcId="{5A8D277D-85B0-4B35-AB7F-9B297D43D9E6}" destId="{2C474128-403E-4174-AC14-DD132267601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394976-B246-49A3-8204-825BA3188371}"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BF08279-341E-489F-86CB-A774A38A18D2}">
      <dgm:prSet custT="1"/>
      <dgm:spPr/>
      <dgm:t>
        <a:bodyPr/>
        <a:lstStyle/>
        <a:p>
          <a:pPr algn="l">
            <a:lnSpc>
              <a:spcPct val="100000"/>
            </a:lnSpc>
            <a:defRPr cap="all"/>
          </a:pPr>
          <a:r>
            <a:rPr lang="en-GB" sz="2400" cap="none" baseline="0" dirty="0"/>
            <a:t>Looks like a form and works like a form</a:t>
          </a:r>
        </a:p>
        <a:p>
          <a:pPr algn="l">
            <a:lnSpc>
              <a:spcPct val="100000"/>
            </a:lnSpc>
            <a:defRPr cap="all"/>
          </a:pPr>
          <a:r>
            <a:rPr lang="en-GB" sz="2400" cap="none" baseline="0" dirty="0"/>
            <a:t>Interaction design</a:t>
          </a:r>
          <a:endParaRPr lang="en-US" sz="2400" cap="none" baseline="0" dirty="0"/>
        </a:p>
      </dgm:t>
    </dgm:pt>
    <dgm:pt modelId="{5D78D04B-5424-414D-9F3E-0E8B734CAC5C}" type="parTrans" cxnId="{07A38437-1E93-4C0D-A918-2B063A7139CC}">
      <dgm:prSet/>
      <dgm:spPr/>
      <dgm:t>
        <a:bodyPr/>
        <a:lstStyle/>
        <a:p>
          <a:endParaRPr lang="en-US"/>
        </a:p>
      </dgm:t>
    </dgm:pt>
    <dgm:pt modelId="{3305A11C-82E9-4BFD-B6E9-D2DA287178D5}" type="sibTrans" cxnId="{07A38437-1E93-4C0D-A918-2B063A7139CC}">
      <dgm:prSet/>
      <dgm:spPr/>
      <dgm:t>
        <a:bodyPr/>
        <a:lstStyle/>
        <a:p>
          <a:endParaRPr lang="en-US"/>
        </a:p>
      </dgm:t>
    </dgm:pt>
    <dgm:pt modelId="{22A749B4-8157-4637-9318-9BBFBC27296A}">
      <dgm:prSet custT="1"/>
      <dgm:spPr/>
      <dgm:t>
        <a:bodyPr/>
        <a:lstStyle/>
        <a:p>
          <a:pPr algn="l">
            <a:lnSpc>
              <a:spcPct val="100000"/>
            </a:lnSpc>
            <a:defRPr cap="all"/>
          </a:pPr>
          <a:r>
            <a:rPr lang="en-GB" sz="2400" kern="1200" cap="none" baseline="0" dirty="0">
              <a:solidFill>
                <a:prstClr val="black">
                  <a:hueOff val="0"/>
                  <a:satOff val="0"/>
                  <a:lumOff val="0"/>
                  <a:alphaOff val="0"/>
                </a:prstClr>
              </a:solidFill>
              <a:latin typeface="Arial" panose="020B0604020202020204"/>
              <a:ea typeface="+mn-ea"/>
              <a:cs typeface="+mn-cs"/>
            </a:rPr>
            <a:t>Asks questions and expects answers</a:t>
          </a:r>
        </a:p>
        <a:p>
          <a:pPr algn="l">
            <a:lnSpc>
              <a:spcPct val="100000"/>
            </a:lnSpc>
            <a:defRPr cap="all"/>
          </a:pPr>
          <a:r>
            <a:rPr lang="en-GB" sz="2400" kern="1200" cap="none" baseline="0" dirty="0">
              <a:solidFill>
                <a:prstClr val="black">
                  <a:hueOff val="0"/>
                  <a:satOff val="0"/>
                  <a:lumOff val="0"/>
                  <a:alphaOff val="0"/>
                </a:prstClr>
              </a:solidFill>
              <a:latin typeface="Arial" panose="020B0604020202020204"/>
              <a:ea typeface="+mn-ea"/>
              <a:cs typeface="+mn-cs"/>
            </a:rPr>
            <a:t>Content design</a:t>
          </a:r>
          <a:endParaRPr lang="en-US" sz="2400" kern="1200" cap="none" baseline="0" dirty="0">
            <a:solidFill>
              <a:prstClr val="black">
                <a:hueOff val="0"/>
                <a:satOff val="0"/>
                <a:lumOff val="0"/>
                <a:alphaOff val="0"/>
              </a:prstClr>
            </a:solidFill>
            <a:latin typeface="Arial" panose="020B0604020202020204"/>
            <a:ea typeface="+mn-ea"/>
            <a:cs typeface="+mn-cs"/>
          </a:endParaRPr>
        </a:p>
      </dgm:t>
    </dgm:pt>
    <dgm:pt modelId="{40FFE6B5-8B33-48B6-928A-B047C3C75056}" type="parTrans" cxnId="{CBEFE41A-65B4-4CD4-9B48-4CDACF65BFFE}">
      <dgm:prSet/>
      <dgm:spPr/>
      <dgm:t>
        <a:bodyPr/>
        <a:lstStyle/>
        <a:p>
          <a:endParaRPr lang="en-US"/>
        </a:p>
      </dgm:t>
    </dgm:pt>
    <dgm:pt modelId="{40C56635-6939-4E7D-A5AF-BFA95AB3A160}" type="sibTrans" cxnId="{CBEFE41A-65B4-4CD4-9B48-4CDACF65BFFE}">
      <dgm:prSet/>
      <dgm:spPr/>
      <dgm:t>
        <a:bodyPr/>
        <a:lstStyle/>
        <a:p>
          <a:endParaRPr lang="en-US"/>
        </a:p>
      </dgm:t>
    </dgm:pt>
    <dgm:pt modelId="{B450E7B0-1FF1-4789-B704-650EF0D8C326}">
      <dgm:prSet custT="1"/>
      <dgm:spPr/>
      <dgm:t>
        <a:bodyPr/>
        <a:lstStyle/>
        <a:p>
          <a:pPr algn="l">
            <a:lnSpc>
              <a:spcPct val="100000"/>
            </a:lnSpc>
            <a:defRPr cap="all"/>
          </a:pPr>
          <a:r>
            <a:rPr lang="en-GB" sz="2400" kern="1200" cap="none" baseline="0" dirty="0">
              <a:solidFill>
                <a:prstClr val="black">
                  <a:hueOff val="0"/>
                  <a:satOff val="0"/>
                  <a:lumOff val="0"/>
                  <a:alphaOff val="0"/>
                </a:prstClr>
              </a:solidFill>
              <a:latin typeface="Arial" panose="020B0604020202020204"/>
              <a:ea typeface="+mn-ea"/>
              <a:cs typeface="+mn-cs"/>
            </a:rPr>
            <a:t>Allows someone to achieve a goal</a:t>
          </a:r>
        </a:p>
        <a:p>
          <a:pPr algn="l">
            <a:lnSpc>
              <a:spcPct val="100000"/>
            </a:lnSpc>
            <a:defRPr cap="all"/>
          </a:pPr>
          <a:r>
            <a:rPr lang="en-GB" sz="2400" kern="1200" cap="none" baseline="0" dirty="0">
              <a:solidFill>
                <a:prstClr val="black">
                  <a:hueOff val="0"/>
                  <a:satOff val="0"/>
                  <a:lumOff val="0"/>
                  <a:alphaOff val="0"/>
                </a:prstClr>
              </a:solidFill>
              <a:latin typeface="Arial" panose="020B0604020202020204"/>
              <a:ea typeface="+mn-ea"/>
              <a:cs typeface="+mn-cs"/>
            </a:rPr>
            <a:t>Service design</a:t>
          </a:r>
          <a:endParaRPr lang="en-US" sz="2400" kern="1200" cap="none" baseline="0" dirty="0">
            <a:solidFill>
              <a:prstClr val="black">
                <a:hueOff val="0"/>
                <a:satOff val="0"/>
                <a:lumOff val="0"/>
                <a:alphaOff val="0"/>
              </a:prstClr>
            </a:solidFill>
            <a:latin typeface="Arial" panose="020B0604020202020204"/>
            <a:ea typeface="+mn-ea"/>
            <a:cs typeface="+mn-cs"/>
          </a:endParaRPr>
        </a:p>
      </dgm:t>
    </dgm:pt>
    <dgm:pt modelId="{76C2ABA2-101B-4715-98A0-40798242465A}" type="parTrans" cxnId="{FA80E0B9-AA10-4572-A924-1D232C8A45EF}">
      <dgm:prSet/>
      <dgm:spPr/>
      <dgm:t>
        <a:bodyPr/>
        <a:lstStyle/>
        <a:p>
          <a:endParaRPr lang="en-US"/>
        </a:p>
      </dgm:t>
    </dgm:pt>
    <dgm:pt modelId="{B5A5D473-386A-4DD0-9A58-81A105E5BF6D}" type="sibTrans" cxnId="{FA80E0B9-AA10-4572-A924-1D232C8A45EF}">
      <dgm:prSet/>
      <dgm:spPr/>
      <dgm:t>
        <a:bodyPr/>
        <a:lstStyle/>
        <a:p>
          <a:endParaRPr lang="en-US"/>
        </a:p>
      </dgm:t>
    </dgm:pt>
    <dgm:pt modelId="{2BCCC07C-D20C-4E99-B2D2-9B77450AFC35}" type="pres">
      <dgm:prSet presAssocID="{E9394976-B246-49A3-8204-825BA3188371}" presName="root" presStyleCnt="0">
        <dgm:presLayoutVars>
          <dgm:dir/>
          <dgm:resizeHandles val="exact"/>
        </dgm:presLayoutVars>
      </dgm:prSet>
      <dgm:spPr/>
    </dgm:pt>
    <dgm:pt modelId="{7870BC9D-10C5-4D5B-AE29-75A8AD3F1D5D}" type="pres">
      <dgm:prSet presAssocID="{FBF08279-341E-489F-86CB-A774A38A18D2}" presName="compNode" presStyleCnt="0"/>
      <dgm:spPr/>
    </dgm:pt>
    <dgm:pt modelId="{D7EED55A-5432-42AC-93DC-DFB4788E056C}" type="pres">
      <dgm:prSet presAssocID="{FBF08279-341E-489F-86CB-A774A38A18D2}" presName="iconBgRect" presStyleLbl="bgShp" presStyleIdx="0" presStyleCnt="3"/>
      <dgm:spPr/>
    </dgm:pt>
    <dgm:pt modelId="{8C3DD7D9-FA9A-4B91-B9B6-D7DAE5EECDD5}" type="pres">
      <dgm:prSet presAssocID="{FBF08279-341E-489F-86CB-A774A38A18D2}" presName="iconRect" presStyleLbl="node1" presStyleIdx="0"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encil"/>
        </a:ext>
      </dgm:extLst>
    </dgm:pt>
    <dgm:pt modelId="{A2C41C26-4979-46F7-ABC3-D81E407F36F0}" type="pres">
      <dgm:prSet presAssocID="{FBF08279-341E-489F-86CB-A774A38A18D2}" presName="spaceRect" presStyleCnt="0"/>
      <dgm:spPr/>
    </dgm:pt>
    <dgm:pt modelId="{8D06E980-CB56-4956-9D33-B9566E361A56}" type="pres">
      <dgm:prSet presAssocID="{FBF08279-341E-489F-86CB-A774A38A18D2}" presName="textRect" presStyleLbl="revTx" presStyleIdx="0" presStyleCnt="3" custLinFactNeighborX="1824" custLinFactNeighborY="-1568">
        <dgm:presLayoutVars>
          <dgm:chMax val="1"/>
          <dgm:chPref val="1"/>
        </dgm:presLayoutVars>
      </dgm:prSet>
      <dgm:spPr/>
    </dgm:pt>
    <dgm:pt modelId="{DB284364-4198-486B-AAAE-45B76A164FA0}" type="pres">
      <dgm:prSet presAssocID="{3305A11C-82E9-4BFD-B6E9-D2DA287178D5}" presName="sibTrans" presStyleCnt="0"/>
      <dgm:spPr/>
    </dgm:pt>
    <dgm:pt modelId="{43EF8688-84D7-4F21-AF90-A84A902B7034}" type="pres">
      <dgm:prSet presAssocID="{22A749B4-8157-4637-9318-9BBFBC27296A}" presName="compNode" presStyleCnt="0"/>
      <dgm:spPr/>
    </dgm:pt>
    <dgm:pt modelId="{2A6E868B-7ABD-4ADB-9DE8-B1A3ACD2B5C9}" type="pres">
      <dgm:prSet presAssocID="{22A749B4-8157-4637-9318-9BBFBC27296A}" presName="iconBgRect" presStyleLbl="bgShp" presStyleIdx="1" presStyleCnt="3"/>
      <dgm:spPr/>
    </dgm:pt>
    <dgm:pt modelId="{EE997717-18F8-4AD3-A65F-6EDC8C44086D}" type="pres">
      <dgm:prSet presAssocID="{22A749B4-8157-4637-9318-9BBFBC2729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45074C09-3A33-4F63-98B7-B7147F34C2E2}" type="pres">
      <dgm:prSet presAssocID="{22A749B4-8157-4637-9318-9BBFBC27296A}" presName="spaceRect" presStyleCnt="0"/>
      <dgm:spPr/>
    </dgm:pt>
    <dgm:pt modelId="{C5940F8A-4799-4D5C-B1D5-B63D6F10C877}" type="pres">
      <dgm:prSet presAssocID="{22A749B4-8157-4637-9318-9BBFBC27296A}" presName="textRect" presStyleLbl="revTx" presStyleIdx="1" presStyleCnt="3" custScaleX="97571" custLinFactNeighborX="5109" custLinFactNeighborY="-1568">
        <dgm:presLayoutVars>
          <dgm:chMax val="1"/>
          <dgm:chPref val="1"/>
        </dgm:presLayoutVars>
      </dgm:prSet>
      <dgm:spPr/>
    </dgm:pt>
    <dgm:pt modelId="{F4286948-E8D8-4D6B-8097-B173FAAD631B}" type="pres">
      <dgm:prSet presAssocID="{40C56635-6939-4E7D-A5AF-BFA95AB3A160}" presName="sibTrans" presStyleCnt="0"/>
      <dgm:spPr/>
    </dgm:pt>
    <dgm:pt modelId="{5A8D277D-85B0-4B35-AB7F-9B297D43D9E6}" type="pres">
      <dgm:prSet presAssocID="{B450E7B0-1FF1-4789-B704-650EF0D8C326}" presName="compNode" presStyleCnt="0"/>
      <dgm:spPr/>
    </dgm:pt>
    <dgm:pt modelId="{114EA882-CDF9-40E0-BF4F-6B2B9E1C0EFF}" type="pres">
      <dgm:prSet presAssocID="{B450E7B0-1FF1-4789-B704-650EF0D8C326}" presName="iconBgRect" presStyleLbl="bgShp" presStyleIdx="2" presStyleCnt="3"/>
      <dgm:spPr/>
    </dgm:pt>
    <dgm:pt modelId="{C2E64C89-9D43-4BD2-83E2-4A8E1EC9AFE9}" type="pres">
      <dgm:prSet presAssocID="{B450E7B0-1FF1-4789-B704-650EF0D8C32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39980A25-4ABF-4680-844C-0F426A3C3178}" type="pres">
      <dgm:prSet presAssocID="{B450E7B0-1FF1-4789-B704-650EF0D8C326}" presName="spaceRect" presStyleCnt="0"/>
      <dgm:spPr/>
    </dgm:pt>
    <dgm:pt modelId="{2C474128-403E-4174-AC14-DD132267601C}" type="pres">
      <dgm:prSet presAssocID="{B450E7B0-1FF1-4789-B704-650EF0D8C326}" presName="textRect" presStyleLbl="revTx" presStyleIdx="2" presStyleCnt="3" custScaleX="81727" custLinFactNeighborX="7298">
        <dgm:presLayoutVars>
          <dgm:chMax val="1"/>
          <dgm:chPref val="1"/>
        </dgm:presLayoutVars>
      </dgm:prSet>
      <dgm:spPr/>
    </dgm:pt>
  </dgm:ptLst>
  <dgm:cxnLst>
    <dgm:cxn modelId="{CBEFE41A-65B4-4CD4-9B48-4CDACF65BFFE}" srcId="{E9394976-B246-49A3-8204-825BA3188371}" destId="{22A749B4-8157-4637-9318-9BBFBC27296A}" srcOrd="1" destOrd="0" parTransId="{40FFE6B5-8B33-48B6-928A-B047C3C75056}" sibTransId="{40C56635-6939-4E7D-A5AF-BFA95AB3A160}"/>
    <dgm:cxn modelId="{07A38437-1E93-4C0D-A918-2B063A7139CC}" srcId="{E9394976-B246-49A3-8204-825BA3188371}" destId="{FBF08279-341E-489F-86CB-A774A38A18D2}" srcOrd="0" destOrd="0" parTransId="{5D78D04B-5424-414D-9F3E-0E8B734CAC5C}" sibTransId="{3305A11C-82E9-4BFD-B6E9-D2DA287178D5}"/>
    <dgm:cxn modelId="{C7892B6C-E18F-4ECC-BAC4-CBC322F6F52B}" type="presOf" srcId="{FBF08279-341E-489F-86CB-A774A38A18D2}" destId="{8D06E980-CB56-4956-9D33-B9566E361A56}" srcOrd="0" destOrd="0" presId="urn:microsoft.com/office/officeart/2018/5/layout/IconCircleLabelList"/>
    <dgm:cxn modelId="{A427299B-7196-4978-84D8-24DCAC3F076D}" type="presOf" srcId="{B450E7B0-1FF1-4789-B704-650EF0D8C326}" destId="{2C474128-403E-4174-AC14-DD132267601C}" srcOrd="0" destOrd="0" presId="urn:microsoft.com/office/officeart/2018/5/layout/IconCircleLabelList"/>
    <dgm:cxn modelId="{349630A5-1559-47E4-B7F2-A1CAF89F78E6}" type="presOf" srcId="{E9394976-B246-49A3-8204-825BA3188371}" destId="{2BCCC07C-D20C-4E99-B2D2-9B77450AFC35}" srcOrd="0" destOrd="0" presId="urn:microsoft.com/office/officeart/2018/5/layout/IconCircleLabelList"/>
    <dgm:cxn modelId="{FA80E0B9-AA10-4572-A924-1D232C8A45EF}" srcId="{E9394976-B246-49A3-8204-825BA3188371}" destId="{B450E7B0-1FF1-4789-B704-650EF0D8C326}" srcOrd="2" destOrd="0" parTransId="{76C2ABA2-101B-4715-98A0-40798242465A}" sibTransId="{B5A5D473-386A-4DD0-9A58-81A105E5BF6D}"/>
    <dgm:cxn modelId="{177F1FC1-7E16-4035-A7DA-3EF4D8B92129}" type="presOf" srcId="{22A749B4-8157-4637-9318-9BBFBC27296A}" destId="{C5940F8A-4799-4D5C-B1D5-B63D6F10C877}" srcOrd="0" destOrd="0" presId="urn:microsoft.com/office/officeart/2018/5/layout/IconCircleLabelList"/>
    <dgm:cxn modelId="{D5BB2367-4B0C-4A74-B1A1-997858042739}" type="presParOf" srcId="{2BCCC07C-D20C-4E99-B2D2-9B77450AFC35}" destId="{7870BC9D-10C5-4D5B-AE29-75A8AD3F1D5D}" srcOrd="0" destOrd="0" presId="urn:microsoft.com/office/officeart/2018/5/layout/IconCircleLabelList"/>
    <dgm:cxn modelId="{A364063C-6AAC-4E12-8D44-37EFBF7A83AE}" type="presParOf" srcId="{7870BC9D-10C5-4D5B-AE29-75A8AD3F1D5D}" destId="{D7EED55A-5432-42AC-93DC-DFB4788E056C}" srcOrd="0" destOrd="0" presId="urn:microsoft.com/office/officeart/2018/5/layout/IconCircleLabelList"/>
    <dgm:cxn modelId="{A8974896-95A7-442F-AD5B-37DC51FBF65F}" type="presParOf" srcId="{7870BC9D-10C5-4D5B-AE29-75A8AD3F1D5D}" destId="{8C3DD7D9-FA9A-4B91-B9B6-D7DAE5EECDD5}" srcOrd="1" destOrd="0" presId="urn:microsoft.com/office/officeart/2018/5/layout/IconCircleLabelList"/>
    <dgm:cxn modelId="{FD1FD3E4-D29F-41FC-95F6-92193EC1DC26}" type="presParOf" srcId="{7870BC9D-10C5-4D5B-AE29-75A8AD3F1D5D}" destId="{A2C41C26-4979-46F7-ABC3-D81E407F36F0}" srcOrd="2" destOrd="0" presId="urn:microsoft.com/office/officeart/2018/5/layout/IconCircleLabelList"/>
    <dgm:cxn modelId="{3DC0CF44-6D4B-4B6B-9D15-C662A6FC47B2}" type="presParOf" srcId="{7870BC9D-10C5-4D5B-AE29-75A8AD3F1D5D}" destId="{8D06E980-CB56-4956-9D33-B9566E361A56}" srcOrd="3" destOrd="0" presId="urn:microsoft.com/office/officeart/2018/5/layout/IconCircleLabelList"/>
    <dgm:cxn modelId="{A47B6C50-678F-439A-9CF1-F2B4599C6515}" type="presParOf" srcId="{2BCCC07C-D20C-4E99-B2D2-9B77450AFC35}" destId="{DB284364-4198-486B-AAAE-45B76A164FA0}" srcOrd="1" destOrd="0" presId="urn:microsoft.com/office/officeart/2018/5/layout/IconCircleLabelList"/>
    <dgm:cxn modelId="{B51DD7C1-F99C-4E53-AC02-A32552789545}" type="presParOf" srcId="{2BCCC07C-D20C-4E99-B2D2-9B77450AFC35}" destId="{43EF8688-84D7-4F21-AF90-A84A902B7034}" srcOrd="2" destOrd="0" presId="urn:microsoft.com/office/officeart/2018/5/layout/IconCircleLabelList"/>
    <dgm:cxn modelId="{84F1B8AF-DB5F-4FC8-A498-1656492B2386}" type="presParOf" srcId="{43EF8688-84D7-4F21-AF90-A84A902B7034}" destId="{2A6E868B-7ABD-4ADB-9DE8-B1A3ACD2B5C9}" srcOrd="0" destOrd="0" presId="urn:microsoft.com/office/officeart/2018/5/layout/IconCircleLabelList"/>
    <dgm:cxn modelId="{48A7F0BB-550C-4B26-BA2B-D24CD70D400A}" type="presParOf" srcId="{43EF8688-84D7-4F21-AF90-A84A902B7034}" destId="{EE997717-18F8-4AD3-A65F-6EDC8C44086D}" srcOrd="1" destOrd="0" presId="urn:microsoft.com/office/officeart/2018/5/layout/IconCircleLabelList"/>
    <dgm:cxn modelId="{4483F663-3A3C-480F-A928-9BBA16574A92}" type="presParOf" srcId="{43EF8688-84D7-4F21-AF90-A84A902B7034}" destId="{45074C09-3A33-4F63-98B7-B7147F34C2E2}" srcOrd="2" destOrd="0" presId="urn:microsoft.com/office/officeart/2018/5/layout/IconCircleLabelList"/>
    <dgm:cxn modelId="{34A22083-E751-4E4D-9636-90944F738F52}" type="presParOf" srcId="{43EF8688-84D7-4F21-AF90-A84A902B7034}" destId="{C5940F8A-4799-4D5C-B1D5-B63D6F10C877}" srcOrd="3" destOrd="0" presId="urn:microsoft.com/office/officeart/2018/5/layout/IconCircleLabelList"/>
    <dgm:cxn modelId="{ACAC0BED-A3AE-4BDD-8E26-E194B6351998}" type="presParOf" srcId="{2BCCC07C-D20C-4E99-B2D2-9B77450AFC35}" destId="{F4286948-E8D8-4D6B-8097-B173FAAD631B}" srcOrd="3" destOrd="0" presId="urn:microsoft.com/office/officeart/2018/5/layout/IconCircleLabelList"/>
    <dgm:cxn modelId="{0739BB81-C451-442A-9BE1-3B70C96BB242}" type="presParOf" srcId="{2BCCC07C-D20C-4E99-B2D2-9B77450AFC35}" destId="{5A8D277D-85B0-4B35-AB7F-9B297D43D9E6}" srcOrd="4" destOrd="0" presId="urn:microsoft.com/office/officeart/2018/5/layout/IconCircleLabelList"/>
    <dgm:cxn modelId="{A14C0552-D67E-4CE3-8E58-4D97EAFC10E9}" type="presParOf" srcId="{5A8D277D-85B0-4B35-AB7F-9B297D43D9E6}" destId="{114EA882-CDF9-40E0-BF4F-6B2B9E1C0EFF}" srcOrd="0" destOrd="0" presId="urn:microsoft.com/office/officeart/2018/5/layout/IconCircleLabelList"/>
    <dgm:cxn modelId="{966E94AB-EBF9-436F-ABE0-AE33B1C4BF1C}" type="presParOf" srcId="{5A8D277D-85B0-4B35-AB7F-9B297D43D9E6}" destId="{C2E64C89-9D43-4BD2-83E2-4A8E1EC9AFE9}" srcOrd="1" destOrd="0" presId="urn:microsoft.com/office/officeart/2018/5/layout/IconCircleLabelList"/>
    <dgm:cxn modelId="{4DBFEAFB-4503-4F4D-A7D6-15A43ECBA489}" type="presParOf" srcId="{5A8D277D-85B0-4B35-AB7F-9B297D43D9E6}" destId="{39980A25-4ABF-4680-844C-0F426A3C3178}" srcOrd="2" destOrd="0" presId="urn:microsoft.com/office/officeart/2018/5/layout/IconCircleLabelList"/>
    <dgm:cxn modelId="{145388AF-B51A-49A2-A56E-E76CEDFD82C1}" type="presParOf" srcId="{5A8D277D-85B0-4B35-AB7F-9B297D43D9E6}" destId="{2C474128-403E-4174-AC14-DD132267601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ED55A-5432-42AC-93DC-DFB4788E056C}">
      <dsp:nvSpPr>
        <dsp:cNvPr id="0" name=""/>
        <dsp:cNvSpPr/>
      </dsp:nvSpPr>
      <dsp:spPr>
        <a:xfrm>
          <a:off x="679050" y="5781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DD7D9-FA9A-4B91-B9B6-D7DAE5EECDD5}">
      <dsp:nvSpPr>
        <dsp:cNvPr id="0" name=""/>
        <dsp:cNvSpPr/>
      </dsp:nvSpPr>
      <dsp:spPr>
        <a:xfrm>
          <a:off x="1081237" y="980356"/>
          <a:ext cx="1082812" cy="1082812"/>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06E980-CB56-4956-9D33-B9566E361A56}">
      <dsp:nvSpPr>
        <dsp:cNvPr id="0" name=""/>
        <dsp:cNvSpPr/>
      </dsp:nvSpPr>
      <dsp:spPr>
        <a:xfrm>
          <a:off x="132198" y="304187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cap="all"/>
          </a:pPr>
          <a:r>
            <a:rPr lang="en-GB" sz="2400" kern="1200" cap="none" baseline="0" dirty="0"/>
            <a:t>Looks like a form and works like a form</a:t>
          </a:r>
          <a:endParaRPr lang="en-US" sz="2400" kern="1200" cap="none" baseline="0" dirty="0"/>
        </a:p>
      </dsp:txBody>
      <dsp:txXfrm>
        <a:off x="132198" y="3041879"/>
        <a:ext cx="3093750" cy="720000"/>
      </dsp:txXfrm>
    </dsp:sp>
    <dsp:sp modelId="{2A6E868B-7ABD-4ADB-9DE8-B1A3ACD2B5C9}">
      <dsp:nvSpPr>
        <dsp:cNvPr id="0" name=""/>
        <dsp:cNvSpPr/>
      </dsp:nvSpPr>
      <dsp:spPr>
        <a:xfrm>
          <a:off x="4314206" y="5781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97717-18F8-4AD3-A65F-6EDC8C44086D}">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940F8A-4799-4D5C-B1D5-B63D6F10C877}">
      <dsp:nvSpPr>
        <dsp:cNvPr id="0" name=""/>
        <dsp:cNvSpPr/>
      </dsp:nvSpPr>
      <dsp:spPr>
        <a:xfrm>
          <a:off x="3906558" y="3041879"/>
          <a:ext cx="30186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cap="all"/>
          </a:pPr>
          <a:r>
            <a:rPr lang="en-GB" sz="2400" kern="1200" cap="none" baseline="0" dirty="0">
              <a:solidFill>
                <a:prstClr val="black">
                  <a:hueOff val="0"/>
                  <a:satOff val="0"/>
                  <a:lumOff val="0"/>
                  <a:alphaOff val="0"/>
                </a:prstClr>
              </a:solidFill>
              <a:latin typeface="Arial" panose="020B0604020202020204"/>
              <a:ea typeface="+mn-ea"/>
              <a:cs typeface="+mn-cs"/>
            </a:rPr>
            <a:t>Asks questions and expects answers</a:t>
          </a:r>
          <a:endParaRPr lang="en-US" sz="2400" kern="1200" cap="none" baseline="0" dirty="0">
            <a:solidFill>
              <a:prstClr val="black">
                <a:hueOff val="0"/>
                <a:satOff val="0"/>
                <a:lumOff val="0"/>
                <a:alphaOff val="0"/>
              </a:prstClr>
            </a:solidFill>
            <a:latin typeface="Arial" panose="020B0604020202020204"/>
            <a:ea typeface="+mn-ea"/>
            <a:cs typeface="+mn-cs"/>
          </a:endParaRPr>
        </a:p>
      </dsp:txBody>
      <dsp:txXfrm>
        <a:off x="3906558" y="3041879"/>
        <a:ext cx="3018602" cy="720000"/>
      </dsp:txXfrm>
    </dsp:sp>
    <dsp:sp modelId="{114EA882-CDF9-40E0-BF4F-6B2B9E1C0EFF}">
      <dsp:nvSpPr>
        <dsp:cNvPr id="0" name=""/>
        <dsp:cNvSpPr/>
      </dsp:nvSpPr>
      <dsp:spPr>
        <a:xfrm>
          <a:off x="7949362" y="5781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E64C89-9D43-4BD2-83E2-4A8E1EC9AFE9}">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474128-403E-4174-AC14-DD132267601C}">
      <dsp:nvSpPr>
        <dsp:cNvPr id="0" name=""/>
        <dsp:cNvSpPr/>
      </dsp:nvSpPr>
      <dsp:spPr>
        <a:xfrm>
          <a:off x="7854523" y="3053169"/>
          <a:ext cx="252842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cap="all"/>
          </a:pPr>
          <a:r>
            <a:rPr lang="en-GB" sz="2400" kern="1200" cap="none" baseline="0" dirty="0">
              <a:solidFill>
                <a:prstClr val="black">
                  <a:hueOff val="0"/>
                  <a:satOff val="0"/>
                  <a:lumOff val="0"/>
                  <a:alphaOff val="0"/>
                </a:prstClr>
              </a:solidFill>
              <a:latin typeface="Arial" panose="020B0604020202020204"/>
              <a:ea typeface="+mn-ea"/>
              <a:cs typeface="+mn-cs"/>
            </a:rPr>
            <a:t>Allows someone to achieve a goal</a:t>
          </a:r>
          <a:endParaRPr lang="en-US" sz="2400" kern="1200" cap="none" baseline="0" dirty="0">
            <a:solidFill>
              <a:prstClr val="black">
                <a:hueOff val="0"/>
                <a:satOff val="0"/>
                <a:lumOff val="0"/>
                <a:alphaOff val="0"/>
              </a:prstClr>
            </a:solidFill>
            <a:latin typeface="Arial" panose="020B0604020202020204"/>
            <a:ea typeface="+mn-ea"/>
            <a:cs typeface="+mn-cs"/>
          </a:endParaRPr>
        </a:p>
      </dsp:txBody>
      <dsp:txXfrm>
        <a:off x="7854523" y="3053169"/>
        <a:ext cx="252842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ED55A-5432-42AC-93DC-DFB4788E056C}">
      <dsp:nvSpPr>
        <dsp:cNvPr id="0" name=""/>
        <dsp:cNvSpPr/>
      </dsp:nvSpPr>
      <dsp:spPr>
        <a:xfrm>
          <a:off x="679050" y="34191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DD7D9-FA9A-4B91-B9B6-D7DAE5EECDD5}">
      <dsp:nvSpPr>
        <dsp:cNvPr id="0" name=""/>
        <dsp:cNvSpPr/>
      </dsp:nvSpPr>
      <dsp:spPr>
        <a:xfrm>
          <a:off x="1081237" y="744106"/>
          <a:ext cx="1082812" cy="1082812"/>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06E980-CB56-4956-9D33-B9566E361A56}">
      <dsp:nvSpPr>
        <dsp:cNvPr id="0" name=""/>
        <dsp:cNvSpPr/>
      </dsp:nvSpPr>
      <dsp:spPr>
        <a:xfrm>
          <a:off x="132198" y="2798220"/>
          <a:ext cx="309375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cap="all"/>
          </a:pPr>
          <a:r>
            <a:rPr lang="en-GB" sz="2400" kern="1200" cap="none" baseline="0" dirty="0"/>
            <a:t>Looks like a form and works like a form</a:t>
          </a:r>
        </a:p>
        <a:p>
          <a:pPr marL="0" lvl="0" indent="0" algn="l" defTabSz="1066800">
            <a:lnSpc>
              <a:spcPct val="100000"/>
            </a:lnSpc>
            <a:spcBef>
              <a:spcPct val="0"/>
            </a:spcBef>
            <a:spcAft>
              <a:spcPct val="35000"/>
            </a:spcAft>
            <a:buNone/>
            <a:defRPr cap="all"/>
          </a:pPr>
          <a:r>
            <a:rPr lang="en-GB" sz="2400" kern="1200" cap="none" baseline="0" dirty="0"/>
            <a:t>Interaction design</a:t>
          </a:r>
          <a:endParaRPr lang="en-US" sz="2400" kern="1200" cap="none" baseline="0" dirty="0"/>
        </a:p>
      </dsp:txBody>
      <dsp:txXfrm>
        <a:off x="132198" y="2798220"/>
        <a:ext cx="3093750" cy="1192500"/>
      </dsp:txXfrm>
    </dsp:sp>
    <dsp:sp modelId="{2A6E868B-7ABD-4ADB-9DE8-B1A3ACD2B5C9}">
      <dsp:nvSpPr>
        <dsp:cNvPr id="0" name=""/>
        <dsp:cNvSpPr/>
      </dsp:nvSpPr>
      <dsp:spPr>
        <a:xfrm>
          <a:off x="4314206" y="34191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97717-18F8-4AD3-A65F-6EDC8C44086D}">
      <dsp:nvSpPr>
        <dsp:cNvPr id="0" name=""/>
        <dsp:cNvSpPr/>
      </dsp:nvSpPr>
      <dsp:spPr>
        <a:xfrm>
          <a:off x="4716393" y="74410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940F8A-4799-4D5C-B1D5-B63D6F10C877}">
      <dsp:nvSpPr>
        <dsp:cNvPr id="0" name=""/>
        <dsp:cNvSpPr/>
      </dsp:nvSpPr>
      <dsp:spPr>
        <a:xfrm>
          <a:off x="3906558" y="2798220"/>
          <a:ext cx="3018602"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cap="all"/>
          </a:pPr>
          <a:r>
            <a:rPr lang="en-GB" sz="2400" kern="1200" cap="none" baseline="0" dirty="0">
              <a:solidFill>
                <a:prstClr val="black">
                  <a:hueOff val="0"/>
                  <a:satOff val="0"/>
                  <a:lumOff val="0"/>
                  <a:alphaOff val="0"/>
                </a:prstClr>
              </a:solidFill>
              <a:latin typeface="Arial" panose="020B0604020202020204"/>
              <a:ea typeface="+mn-ea"/>
              <a:cs typeface="+mn-cs"/>
            </a:rPr>
            <a:t>Asks questions and expects answers</a:t>
          </a:r>
        </a:p>
        <a:p>
          <a:pPr marL="0" lvl="0" indent="0" algn="l" defTabSz="1066800">
            <a:lnSpc>
              <a:spcPct val="100000"/>
            </a:lnSpc>
            <a:spcBef>
              <a:spcPct val="0"/>
            </a:spcBef>
            <a:spcAft>
              <a:spcPct val="35000"/>
            </a:spcAft>
            <a:buNone/>
            <a:defRPr cap="all"/>
          </a:pPr>
          <a:r>
            <a:rPr lang="en-GB" sz="2400" kern="1200" cap="none" baseline="0" dirty="0">
              <a:solidFill>
                <a:prstClr val="black">
                  <a:hueOff val="0"/>
                  <a:satOff val="0"/>
                  <a:lumOff val="0"/>
                  <a:alphaOff val="0"/>
                </a:prstClr>
              </a:solidFill>
              <a:latin typeface="Arial" panose="020B0604020202020204"/>
              <a:ea typeface="+mn-ea"/>
              <a:cs typeface="+mn-cs"/>
            </a:rPr>
            <a:t>Content design</a:t>
          </a:r>
          <a:endParaRPr lang="en-US" sz="2400" kern="1200" cap="none" baseline="0" dirty="0">
            <a:solidFill>
              <a:prstClr val="black">
                <a:hueOff val="0"/>
                <a:satOff val="0"/>
                <a:lumOff val="0"/>
                <a:alphaOff val="0"/>
              </a:prstClr>
            </a:solidFill>
            <a:latin typeface="Arial" panose="020B0604020202020204"/>
            <a:ea typeface="+mn-ea"/>
            <a:cs typeface="+mn-cs"/>
          </a:endParaRPr>
        </a:p>
      </dsp:txBody>
      <dsp:txXfrm>
        <a:off x="3906558" y="2798220"/>
        <a:ext cx="3018602" cy="1192500"/>
      </dsp:txXfrm>
    </dsp:sp>
    <dsp:sp modelId="{114EA882-CDF9-40E0-BF4F-6B2B9E1C0EFF}">
      <dsp:nvSpPr>
        <dsp:cNvPr id="0" name=""/>
        <dsp:cNvSpPr/>
      </dsp:nvSpPr>
      <dsp:spPr>
        <a:xfrm>
          <a:off x="7949362" y="34191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E64C89-9D43-4BD2-83E2-4A8E1EC9AFE9}">
      <dsp:nvSpPr>
        <dsp:cNvPr id="0" name=""/>
        <dsp:cNvSpPr/>
      </dsp:nvSpPr>
      <dsp:spPr>
        <a:xfrm>
          <a:off x="8351550" y="74410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474128-403E-4174-AC14-DD132267601C}">
      <dsp:nvSpPr>
        <dsp:cNvPr id="0" name=""/>
        <dsp:cNvSpPr/>
      </dsp:nvSpPr>
      <dsp:spPr>
        <a:xfrm>
          <a:off x="7854523" y="2816919"/>
          <a:ext cx="2528429"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cap="all"/>
          </a:pPr>
          <a:r>
            <a:rPr lang="en-GB" sz="2400" kern="1200" cap="none" baseline="0" dirty="0">
              <a:solidFill>
                <a:prstClr val="black">
                  <a:hueOff val="0"/>
                  <a:satOff val="0"/>
                  <a:lumOff val="0"/>
                  <a:alphaOff val="0"/>
                </a:prstClr>
              </a:solidFill>
              <a:latin typeface="Arial" panose="020B0604020202020204"/>
              <a:ea typeface="+mn-ea"/>
              <a:cs typeface="+mn-cs"/>
            </a:rPr>
            <a:t>Allows someone to achieve a goal</a:t>
          </a:r>
        </a:p>
        <a:p>
          <a:pPr marL="0" lvl="0" indent="0" algn="l" defTabSz="1066800">
            <a:lnSpc>
              <a:spcPct val="100000"/>
            </a:lnSpc>
            <a:spcBef>
              <a:spcPct val="0"/>
            </a:spcBef>
            <a:spcAft>
              <a:spcPct val="35000"/>
            </a:spcAft>
            <a:buNone/>
            <a:defRPr cap="all"/>
          </a:pPr>
          <a:r>
            <a:rPr lang="en-GB" sz="2400" kern="1200" cap="none" baseline="0" dirty="0">
              <a:solidFill>
                <a:prstClr val="black">
                  <a:hueOff val="0"/>
                  <a:satOff val="0"/>
                  <a:lumOff val="0"/>
                  <a:alphaOff val="0"/>
                </a:prstClr>
              </a:solidFill>
              <a:latin typeface="Arial" panose="020B0604020202020204"/>
              <a:ea typeface="+mn-ea"/>
              <a:cs typeface="+mn-cs"/>
            </a:rPr>
            <a:t>Service design</a:t>
          </a:r>
          <a:endParaRPr lang="en-US" sz="2400" kern="1200" cap="none" baseline="0" dirty="0">
            <a:solidFill>
              <a:prstClr val="black">
                <a:hueOff val="0"/>
                <a:satOff val="0"/>
                <a:lumOff val="0"/>
                <a:alphaOff val="0"/>
              </a:prstClr>
            </a:solidFill>
            <a:latin typeface="Arial" panose="020B0604020202020204"/>
            <a:ea typeface="+mn-ea"/>
            <a:cs typeface="+mn-cs"/>
          </a:endParaRPr>
        </a:p>
      </dsp:txBody>
      <dsp:txXfrm>
        <a:off x="7854523" y="2816919"/>
        <a:ext cx="2528429" cy="11925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7A72A-E76E-4D56-B254-35F0FFD6A5F3}" type="datetimeFigureOut">
              <a:rPr lang="en-GB" smtClean="0"/>
              <a:t>11/Oct/2022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781A6-6158-4635-B0E2-DC2138523D0E}" type="slidenum">
              <a:rPr lang="en-GB" smtClean="0"/>
              <a:t>‹#›</a:t>
            </a:fld>
            <a:endParaRPr lang="en-GB"/>
          </a:p>
        </p:txBody>
      </p:sp>
    </p:spTree>
    <p:extLst>
      <p:ext uri="{BB962C8B-B14F-4D97-AF65-F5344CB8AC3E}">
        <p14:creationId xmlns:p14="http://schemas.microsoft.com/office/powerpoint/2010/main" val="47577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06363" y="782638"/>
            <a:ext cx="6680200" cy="3757612"/>
          </a:xfrm>
          <a:ln/>
        </p:spPr>
      </p:sp>
      <p:sp>
        <p:nvSpPr>
          <p:cNvPr id="8195" name="Rectangle 3"/>
          <p:cNvSpPr>
            <a:spLocks noGrp="1" noChangeArrowheads="1"/>
          </p:cNvSpPr>
          <p:nvPr>
            <p:ph type="body" idx="1"/>
          </p:nvPr>
        </p:nvSpPr>
        <p:spPr>
          <a:xfrm>
            <a:off x="919163" y="4776788"/>
            <a:ext cx="5053012"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19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554" eaLnBrk="0" hangingPunct="0">
              <a:defRPr sz="3000">
                <a:solidFill>
                  <a:srgbClr val="003333"/>
                </a:solidFill>
                <a:latin typeface="Arial" charset="0"/>
              </a:defRPr>
            </a:lvl1pPr>
            <a:lvl2pPr marL="742916" indent="-285736" defTabSz="990554" eaLnBrk="0" hangingPunct="0">
              <a:defRPr sz="3000">
                <a:solidFill>
                  <a:srgbClr val="003333"/>
                </a:solidFill>
                <a:latin typeface="Arial" charset="0"/>
              </a:defRPr>
            </a:lvl2pPr>
            <a:lvl3pPr marL="1142948" indent="-228590" defTabSz="990554" eaLnBrk="0" hangingPunct="0">
              <a:defRPr sz="3000">
                <a:solidFill>
                  <a:srgbClr val="003333"/>
                </a:solidFill>
                <a:latin typeface="Arial" charset="0"/>
              </a:defRPr>
            </a:lvl3pPr>
            <a:lvl4pPr marL="1600126" indent="-228590" defTabSz="990554" eaLnBrk="0" hangingPunct="0">
              <a:defRPr sz="3000">
                <a:solidFill>
                  <a:srgbClr val="003333"/>
                </a:solidFill>
                <a:latin typeface="Arial" charset="0"/>
              </a:defRPr>
            </a:lvl4pPr>
            <a:lvl5pPr marL="2057305" indent="-228590" defTabSz="990554" eaLnBrk="0" hangingPunct="0">
              <a:defRPr sz="3000">
                <a:solidFill>
                  <a:srgbClr val="003333"/>
                </a:solidFill>
                <a:latin typeface="Arial" charset="0"/>
              </a:defRPr>
            </a:lvl5pPr>
            <a:lvl6pPr marL="2514484" indent="-228590" defTabSz="990554" eaLnBrk="0" fontAlgn="base" hangingPunct="0">
              <a:spcBef>
                <a:spcPct val="0"/>
              </a:spcBef>
              <a:spcAft>
                <a:spcPct val="0"/>
              </a:spcAft>
              <a:defRPr sz="3000">
                <a:solidFill>
                  <a:srgbClr val="003333"/>
                </a:solidFill>
                <a:latin typeface="Arial" charset="0"/>
              </a:defRPr>
            </a:lvl6pPr>
            <a:lvl7pPr marL="2971663" indent="-228590" defTabSz="990554" eaLnBrk="0" fontAlgn="base" hangingPunct="0">
              <a:spcBef>
                <a:spcPct val="0"/>
              </a:spcBef>
              <a:spcAft>
                <a:spcPct val="0"/>
              </a:spcAft>
              <a:defRPr sz="3000">
                <a:solidFill>
                  <a:srgbClr val="003333"/>
                </a:solidFill>
                <a:latin typeface="Arial" charset="0"/>
              </a:defRPr>
            </a:lvl7pPr>
            <a:lvl8pPr marL="3428842" indent="-228590" defTabSz="990554" eaLnBrk="0" fontAlgn="base" hangingPunct="0">
              <a:spcBef>
                <a:spcPct val="0"/>
              </a:spcBef>
              <a:spcAft>
                <a:spcPct val="0"/>
              </a:spcAft>
              <a:defRPr sz="3000">
                <a:solidFill>
                  <a:srgbClr val="003333"/>
                </a:solidFill>
                <a:latin typeface="Arial" charset="0"/>
              </a:defRPr>
            </a:lvl8pPr>
            <a:lvl9pPr marL="3886021" indent="-228590" defTabSz="990554" eaLnBrk="0" fontAlgn="base" hangingPunct="0">
              <a:spcBef>
                <a:spcPct val="0"/>
              </a:spcBef>
              <a:spcAft>
                <a:spcPct val="0"/>
              </a:spcAft>
              <a:defRPr sz="3000">
                <a:solidFill>
                  <a:srgbClr val="003333"/>
                </a:solidFill>
                <a:latin typeface="Arial" charset="0"/>
              </a:defRPr>
            </a:lvl9pPr>
          </a:lstStyle>
          <a:p>
            <a:pPr eaLnBrk="1" hangingPunct="1">
              <a:defRPr/>
            </a:pPr>
            <a:fld id="{3A3056E8-E52E-4580-9289-A0DDF5A900D3}" type="slidenum">
              <a:rPr lang="en-US" sz="1300">
                <a:solidFill>
                  <a:schemeClr val="tx1"/>
                </a:solidFill>
              </a:rPr>
              <a:pPr eaLnBrk="1" hangingPunct="1">
                <a:defRPr/>
              </a:pPr>
              <a:t>1</a:t>
            </a:fld>
            <a:endParaRPr lang="en-US" sz="1300">
              <a:solidFill>
                <a:schemeClr val="tx1"/>
              </a:solidFill>
            </a:endParaRPr>
          </a:p>
        </p:txBody>
      </p:sp>
      <p:sp>
        <p:nvSpPr>
          <p:cNvPr id="8197" name="Footer Placeholder 6"/>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554" eaLnBrk="0" hangingPunct="0">
              <a:defRPr sz="3000">
                <a:solidFill>
                  <a:srgbClr val="003333"/>
                </a:solidFill>
                <a:latin typeface="Arial" charset="0"/>
              </a:defRPr>
            </a:lvl1pPr>
            <a:lvl2pPr marL="742916" indent="-285736" defTabSz="990554" eaLnBrk="0" hangingPunct="0">
              <a:defRPr sz="3000">
                <a:solidFill>
                  <a:srgbClr val="003333"/>
                </a:solidFill>
                <a:latin typeface="Arial" charset="0"/>
              </a:defRPr>
            </a:lvl2pPr>
            <a:lvl3pPr marL="1142948" indent="-228590" defTabSz="990554" eaLnBrk="0" hangingPunct="0">
              <a:defRPr sz="3000">
                <a:solidFill>
                  <a:srgbClr val="003333"/>
                </a:solidFill>
                <a:latin typeface="Arial" charset="0"/>
              </a:defRPr>
            </a:lvl3pPr>
            <a:lvl4pPr marL="1600126" indent="-228590" defTabSz="990554" eaLnBrk="0" hangingPunct="0">
              <a:defRPr sz="3000">
                <a:solidFill>
                  <a:srgbClr val="003333"/>
                </a:solidFill>
                <a:latin typeface="Arial" charset="0"/>
              </a:defRPr>
            </a:lvl4pPr>
            <a:lvl5pPr marL="2057305" indent="-228590" defTabSz="990554" eaLnBrk="0" hangingPunct="0">
              <a:defRPr sz="3000">
                <a:solidFill>
                  <a:srgbClr val="003333"/>
                </a:solidFill>
                <a:latin typeface="Arial" charset="0"/>
              </a:defRPr>
            </a:lvl5pPr>
            <a:lvl6pPr marL="2514484" indent="-228590" defTabSz="990554" eaLnBrk="0" fontAlgn="base" hangingPunct="0">
              <a:spcBef>
                <a:spcPct val="0"/>
              </a:spcBef>
              <a:spcAft>
                <a:spcPct val="0"/>
              </a:spcAft>
              <a:defRPr sz="3000">
                <a:solidFill>
                  <a:srgbClr val="003333"/>
                </a:solidFill>
                <a:latin typeface="Arial" charset="0"/>
              </a:defRPr>
            </a:lvl6pPr>
            <a:lvl7pPr marL="2971663" indent="-228590" defTabSz="990554" eaLnBrk="0" fontAlgn="base" hangingPunct="0">
              <a:spcBef>
                <a:spcPct val="0"/>
              </a:spcBef>
              <a:spcAft>
                <a:spcPct val="0"/>
              </a:spcAft>
              <a:defRPr sz="3000">
                <a:solidFill>
                  <a:srgbClr val="003333"/>
                </a:solidFill>
                <a:latin typeface="Arial" charset="0"/>
              </a:defRPr>
            </a:lvl7pPr>
            <a:lvl8pPr marL="3428842" indent="-228590" defTabSz="990554" eaLnBrk="0" fontAlgn="base" hangingPunct="0">
              <a:spcBef>
                <a:spcPct val="0"/>
              </a:spcBef>
              <a:spcAft>
                <a:spcPct val="0"/>
              </a:spcAft>
              <a:defRPr sz="3000">
                <a:solidFill>
                  <a:srgbClr val="003333"/>
                </a:solidFill>
                <a:latin typeface="Arial" charset="0"/>
              </a:defRPr>
            </a:lvl8pPr>
            <a:lvl9pPr marL="3886021" indent="-228590" defTabSz="990554" eaLnBrk="0" fontAlgn="base" hangingPunct="0">
              <a:spcBef>
                <a:spcPct val="0"/>
              </a:spcBef>
              <a:spcAft>
                <a:spcPct val="0"/>
              </a:spcAft>
              <a:defRPr sz="3000">
                <a:solidFill>
                  <a:srgbClr val="003333"/>
                </a:solidFill>
                <a:latin typeface="Arial" charset="0"/>
              </a:defRPr>
            </a:lvl9pPr>
          </a:lstStyle>
          <a:p>
            <a:pPr eaLnBrk="1" hangingPunct="1">
              <a:defRPr/>
            </a:pPr>
            <a:r>
              <a:rPr lang="en-GB" sz="1300">
                <a:solidFill>
                  <a:schemeClr val="tx1"/>
                </a:solidFill>
              </a:rPr>
              <a:t>             CHI 2010                                                                                    Caroline Jarrett</a:t>
            </a:r>
            <a:br>
              <a:rPr lang="en-GB" sz="1300">
                <a:solidFill>
                  <a:schemeClr val="tx1"/>
                </a:solidFill>
              </a:rPr>
            </a:br>
            <a:r>
              <a:rPr lang="en-GB" sz="1300">
                <a:solidFill>
                  <a:schemeClr val="tx1"/>
                </a:solidFill>
              </a:rPr>
              <a:t>    </a:t>
            </a:r>
            <a:endParaRPr lang="en-US" sz="13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950A947D-7FB7-3614-34EE-E67F85CAA178}"/>
              </a:ext>
            </a:extLst>
          </p:cNvPr>
          <p:cNvSpPr>
            <a:spLocks noGrp="1" noRot="1" noChangeAspect="1" noTextEdit="1"/>
          </p:cNvSpPr>
          <p:nvPr>
            <p:ph type="sldImg"/>
          </p:nvPr>
        </p:nvSpPr>
        <p:spPr>
          <a:ln/>
        </p:spPr>
      </p:sp>
      <p:sp>
        <p:nvSpPr>
          <p:cNvPr id="98307" name="Notes Placeholder 2">
            <a:extLst>
              <a:ext uri="{FF2B5EF4-FFF2-40B4-BE49-F238E27FC236}">
                <a16:creationId xmlns:a16="http://schemas.microsoft.com/office/drawing/2014/main" id="{8B1943EA-14DB-CBA1-5E79-E625FA789C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98308" name="Slide Number Placeholder 5">
            <a:extLst>
              <a:ext uri="{FF2B5EF4-FFF2-40B4-BE49-F238E27FC236}">
                <a16:creationId xmlns:a16="http://schemas.microsoft.com/office/drawing/2014/main" id="{A2E7E34E-2B24-A186-AD52-EFAE2BC82A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000">
                <a:solidFill>
                  <a:srgbClr val="003333"/>
                </a:solidFill>
                <a:latin typeface="Arial" panose="020B0604020202020204" pitchFamily="34" charset="0"/>
              </a:defRPr>
            </a:lvl1pPr>
            <a:lvl2pPr marL="742950" indent="-285750" defTabSz="990600">
              <a:defRPr sz="3000">
                <a:solidFill>
                  <a:srgbClr val="003333"/>
                </a:solidFill>
                <a:latin typeface="Arial" panose="020B0604020202020204" pitchFamily="34" charset="0"/>
              </a:defRPr>
            </a:lvl2pPr>
            <a:lvl3pPr marL="1143000" indent="-228600" defTabSz="990600">
              <a:defRPr sz="3000">
                <a:solidFill>
                  <a:srgbClr val="003333"/>
                </a:solidFill>
                <a:latin typeface="Arial" panose="020B0604020202020204" pitchFamily="34" charset="0"/>
              </a:defRPr>
            </a:lvl3pPr>
            <a:lvl4pPr marL="1600200" indent="-228600" defTabSz="990600">
              <a:defRPr sz="3000">
                <a:solidFill>
                  <a:srgbClr val="003333"/>
                </a:solidFill>
                <a:latin typeface="Arial" panose="020B0604020202020204" pitchFamily="34" charset="0"/>
              </a:defRPr>
            </a:lvl4pPr>
            <a:lvl5pPr marL="2057400" indent="-228600" defTabSz="990600">
              <a:defRPr sz="3000">
                <a:solidFill>
                  <a:srgbClr val="003333"/>
                </a:solidFill>
                <a:latin typeface="Arial" panose="020B0604020202020204" pitchFamily="34" charset="0"/>
              </a:defRPr>
            </a:lvl5pPr>
            <a:lvl6pPr marL="2514600" indent="-228600" defTabSz="990600" eaLnBrk="0" fontAlgn="base" hangingPunct="0">
              <a:spcBef>
                <a:spcPct val="0"/>
              </a:spcBef>
              <a:spcAft>
                <a:spcPct val="0"/>
              </a:spcAft>
              <a:defRPr sz="3000">
                <a:solidFill>
                  <a:srgbClr val="003333"/>
                </a:solidFill>
                <a:latin typeface="Arial" panose="020B0604020202020204" pitchFamily="34" charset="0"/>
              </a:defRPr>
            </a:lvl6pPr>
            <a:lvl7pPr marL="2971800" indent="-228600" defTabSz="990600" eaLnBrk="0" fontAlgn="base" hangingPunct="0">
              <a:spcBef>
                <a:spcPct val="0"/>
              </a:spcBef>
              <a:spcAft>
                <a:spcPct val="0"/>
              </a:spcAft>
              <a:defRPr sz="3000">
                <a:solidFill>
                  <a:srgbClr val="003333"/>
                </a:solidFill>
                <a:latin typeface="Arial" panose="020B0604020202020204" pitchFamily="34" charset="0"/>
              </a:defRPr>
            </a:lvl7pPr>
            <a:lvl8pPr marL="3429000" indent="-228600" defTabSz="990600" eaLnBrk="0" fontAlgn="base" hangingPunct="0">
              <a:spcBef>
                <a:spcPct val="0"/>
              </a:spcBef>
              <a:spcAft>
                <a:spcPct val="0"/>
              </a:spcAft>
              <a:defRPr sz="3000">
                <a:solidFill>
                  <a:srgbClr val="003333"/>
                </a:solidFill>
                <a:latin typeface="Arial" panose="020B0604020202020204" pitchFamily="34" charset="0"/>
              </a:defRPr>
            </a:lvl8pPr>
            <a:lvl9pPr marL="3886200" indent="-228600" defTabSz="990600" eaLnBrk="0" fontAlgn="base" hangingPunct="0">
              <a:spcBef>
                <a:spcPct val="0"/>
              </a:spcBef>
              <a:spcAft>
                <a:spcPct val="0"/>
              </a:spcAft>
              <a:defRPr sz="3000">
                <a:solidFill>
                  <a:srgbClr val="003333"/>
                </a:solidFill>
                <a:latin typeface="Arial" panose="020B0604020202020204" pitchFamily="34" charset="0"/>
              </a:defRPr>
            </a:lvl9pPr>
          </a:lstStyle>
          <a:p>
            <a:fld id="{D007DB08-2511-41EA-B128-0A6CFFBB73AB}" type="slidenum">
              <a:rPr lang="en-US" altLang="en-US" sz="1300">
                <a:solidFill>
                  <a:schemeClr val="tx1"/>
                </a:solidFill>
              </a:rPr>
              <a:pPr/>
              <a:t>27</a:t>
            </a:fld>
            <a:endParaRPr lang="en-US" altLang="en-US" sz="1300">
              <a:solidFill>
                <a:schemeClr val="tx1"/>
              </a:solidFill>
            </a:endParaRPr>
          </a:p>
        </p:txBody>
      </p:sp>
      <p:sp>
        <p:nvSpPr>
          <p:cNvPr id="98309" name="Footer Placeholder 6">
            <a:extLst>
              <a:ext uri="{FF2B5EF4-FFF2-40B4-BE49-F238E27FC236}">
                <a16:creationId xmlns:a16="http://schemas.microsoft.com/office/drawing/2014/main" id="{4244E5E9-35E4-55AB-E3D9-EBCEDF3E785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000">
                <a:solidFill>
                  <a:srgbClr val="003333"/>
                </a:solidFill>
                <a:latin typeface="Arial" panose="020B0604020202020204" pitchFamily="34" charset="0"/>
              </a:defRPr>
            </a:lvl1pPr>
            <a:lvl2pPr marL="742950" indent="-285750" defTabSz="990600">
              <a:defRPr sz="3000">
                <a:solidFill>
                  <a:srgbClr val="003333"/>
                </a:solidFill>
                <a:latin typeface="Arial" panose="020B0604020202020204" pitchFamily="34" charset="0"/>
              </a:defRPr>
            </a:lvl2pPr>
            <a:lvl3pPr marL="1143000" indent="-228600" defTabSz="990600">
              <a:defRPr sz="3000">
                <a:solidFill>
                  <a:srgbClr val="003333"/>
                </a:solidFill>
                <a:latin typeface="Arial" panose="020B0604020202020204" pitchFamily="34" charset="0"/>
              </a:defRPr>
            </a:lvl3pPr>
            <a:lvl4pPr marL="1600200" indent="-228600" defTabSz="990600">
              <a:defRPr sz="3000">
                <a:solidFill>
                  <a:srgbClr val="003333"/>
                </a:solidFill>
                <a:latin typeface="Arial" panose="020B0604020202020204" pitchFamily="34" charset="0"/>
              </a:defRPr>
            </a:lvl4pPr>
            <a:lvl5pPr marL="2057400" indent="-228600" defTabSz="990600">
              <a:defRPr sz="3000">
                <a:solidFill>
                  <a:srgbClr val="003333"/>
                </a:solidFill>
                <a:latin typeface="Arial" panose="020B0604020202020204" pitchFamily="34" charset="0"/>
              </a:defRPr>
            </a:lvl5pPr>
            <a:lvl6pPr marL="2514600" indent="-228600" defTabSz="990600" eaLnBrk="0" fontAlgn="base" hangingPunct="0">
              <a:spcBef>
                <a:spcPct val="0"/>
              </a:spcBef>
              <a:spcAft>
                <a:spcPct val="0"/>
              </a:spcAft>
              <a:defRPr sz="3000">
                <a:solidFill>
                  <a:srgbClr val="003333"/>
                </a:solidFill>
                <a:latin typeface="Arial" panose="020B0604020202020204" pitchFamily="34" charset="0"/>
              </a:defRPr>
            </a:lvl6pPr>
            <a:lvl7pPr marL="2971800" indent="-228600" defTabSz="990600" eaLnBrk="0" fontAlgn="base" hangingPunct="0">
              <a:spcBef>
                <a:spcPct val="0"/>
              </a:spcBef>
              <a:spcAft>
                <a:spcPct val="0"/>
              </a:spcAft>
              <a:defRPr sz="3000">
                <a:solidFill>
                  <a:srgbClr val="003333"/>
                </a:solidFill>
                <a:latin typeface="Arial" panose="020B0604020202020204" pitchFamily="34" charset="0"/>
              </a:defRPr>
            </a:lvl7pPr>
            <a:lvl8pPr marL="3429000" indent="-228600" defTabSz="990600" eaLnBrk="0" fontAlgn="base" hangingPunct="0">
              <a:spcBef>
                <a:spcPct val="0"/>
              </a:spcBef>
              <a:spcAft>
                <a:spcPct val="0"/>
              </a:spcAft>
              <a:defRPr sz="3000">
                <a:solidFill>
                  <a:srgbClr val="003333"/>
                </a:solidFill>
                <a:latin typeface="Arial" panose="020B0604020202020204" pitchFamily="34" charset="0"/>
              </a:defRPr>
            </a:lvl8pPr>
            <a:lvl9pPr marL="3886200" indent="-228600" defTabSz="990600" eaLnBrk="0" fontAlgn="base" hangingPunct="0">
              <a:spcBef>
                <a:spcPct val="0"/>
              </a:spcBef>
              <a:spcAft>
                <a:spcPct val="0"/>
              </a:spcAft>
              <a:defRPr sz="3000">
                <a:solidFill>
                  <a:srgbClr val="003333"/>
                </a:solidFill>
                <a:latin typeface="Arial" panose="020B0604020202020204" pitchFamily="34" charset="0"/>
              </a:defRPr>
            </a:lvl9pPr>
          </a:lstStyle>
          <a:p>
            <a:r>
              <a:rPr lang="en-GB" altLang="en-US" sz="1300">
                <a:solidFill>
                  <a:schemeClr val="tx1"/>
                </a:solidFill>
              </a:rPr>
              <a:t>             CHI 2010                                                                                    Caroline Jarrett</a:t>
            </a:r>
            <a:br>
              <a:rPr lang="en-GB" altLang="en-US" sz="1300">
                <a:solidFill>
                  <a:schemeClr val="tx1"/>
                </a:solidFill>
              </a:rPr>
            </a:br>
            <a:r>
              <a:rPr lang="en-GB" altLang="en-US" sz="1300">
                <a:solidFill>
                  <a:schemeClr val="tx1"/>
                </a:solidFill>
              </a:rPr>
              <a:t>    </a:t>
            </a:r>
            <a:endParaRPr lang="en-US" altLang="en-US" sz="13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03213" y="650875"/>
            <a:ext cx="5794375" cy="3260725"/>
          </a:xfrm>
          <a:ln/>
        </p:spPr>
      </p:sp>
      <p:sp>
        <p:nvSpPr>
          <p:cNvPr id="32771" name="Notes Placeholder 2"/>
          <p:cNvSpPr>
            <a:spLocks noGrp="1"/>
          </p:cNvSpPr>
          <p:nvPr>
            <p:ph type="body" idx="1"/>
          </p:nvPr>
        </p:nvSpPr>
        <p:spPr>
          <a:noFill/>
          <a:ln/>
        </p:spPr>
        <p:txBody>
          <a:bodyPr/>
          <a:lstStyle/>
          <a:p>
            <a:endParaRPr lang="en-GB"/>
          </a:p>
        </p:txBody>
      </p:sp>
      <p:sp>
        <p:nvSpPr>
          <p:cNvPr id="9220" name="Slide Number Placeholder 5"/>
          <p:cNvSpPr>
            <a:spLocks noGrp="1"/>
          </p:cNvSpPr>
          <p:nvPr>
            <p:ph type="sldNum" sz="quarter" idx="5"/>
          </p:nvPr>
        </p:nvSpPr>
        <p:spPr/>
        <p:txBody>
          <a:bodyPr/>
          <a:lstStyle>
            <a:lvl1pPr defTabSz="841069" eaLnBrk="0" hangingPunct="0">
              <a:defRPr sz="2500">
                <a:solidFill>
                  <a:srgbClr val="003333"/>
                </a:solidFill>
                <a:latin typeface="Arial" charset="0"/>
              </a:defRPr>
            </a:lvl1pPr>
            <a:lvl2pPr marL="630802" indent="-242616" defTabSz="841069" eaLnBrk="0" hangingPunct="0">
              <a:defRPr sz="2500">
                <a:solidFill>
                  <a:srgbClr val="003333"/>
                </a:solidFill>
                <a:latin typeface="Arial" charset="0"/>
              </a:defRPr>
            </a:lvl2pPr>
            <a:lvl3pPr marL="970464" indent="-194093" defTabSz="841069" eaLnBrk="0" hangingPunct="0">
              <a:defRPr sz="2500">
                <a:solidFill>
                  <a:srgbClr val="003333"/>
                </a:solidFill>
                <a:latin typeface="Arial" charset="0"/>
              </a:defRPr>
            </a:lvl3pPr>
            <a:lvl4pPr marL="1358651" indent="-194093" defTabSz="841069" eaLnBrk="0" hangingPunct="0">
              <a:defRPr sz="2500">
                <a:solidFill>
                  <a:srgbClr val="003333"/>
                </a:solidFill>
                <a:latin typeface="Arial" charset="0"/>
              </a:defRPr>
            </a:lvl4pPr>
            <a:lvl5pPr marL="1746835" indent="-194093" defTabSz="841069" eaLnBrk="0" hangingPunct="0">
              <a:defRPr sz="2500">
                <a:solidFill>
                  <a:srgbClr val="003333"/>
                </a:solidFill>
                <a:latin typeface="Arial" charset="0"/>
              </a:defRPr>
            </a:lvl5pPr>
            <a:lvl6pPr marL="2135020" indent="-194093" defTabSz="841069" eaLnBrk="0" fontAlgn="base" hangingPunct="0">
              <a:spcBef>
                <a:spcPct val="0"/>
              </a:spcBef>
              <a:spcAft>
                <a:spcPct val="0"/>
              </a:spcAft>
              <a:defRPr sz="2500">
                <a:solidFill>
                  <a:srgbClr val="003333"/>
                </a:solidFill>
                <a:latin typeface="Arial" charset="0"/>
              </a:defRPr>
            </a:lvl6pPr>
            <a:lvl7pPr marL="2523207" indent="-194093" defTabSz="841069" eaLnBrk="0" fontAlgn="base" hangingPunct="0">
              <a:spcBef>
                <a:spcPct val="0"/>
              </a:spcBef>
              <a:spcAft>
                <a:spcPct val="0"/>
              </a:spcAft>
              <a:defRPr sz="2500">
                <a:solidFill>
                  <a:srgbClr val="003333"/>
                </a:solidFill>
                <a:latin typeface="Arial" charset="0"/>
              </a:defRPr>
            </a:lvl7pPr>
            <a:lvl8pPr marL="2911392" indent="-194093" defTabSz="841069" eaLnBrk="0" fontAlgn="base" hangingPunct="0">
              <a:spcBef>
                <a:spcPct val="0"/>
              </a:spcBef>
              <a:spcAft>
                <a:spcPct val="0"/>
              </a:spcAft>
              <a:defRPr sz="2500">
                <a:solidFill>
                  <a:srgbClr val="003333"/>
                </a:solidFill>
                <a:latin typeface="Arial" charset="0"/>
              </a:defRPr>
            </a:lvl8pPr>
            <a:lvl9pPr marL="3299577" indent="-194093" defTabSz="841069" eaLnBrk="0" fontAlgn="base" hangingPunct="0">
              <a:spcBef>
                <a:spcPct val="0"/>
              </a:spcBef>
              <a:spcAft>
                <a:spcPct val="0"/>
              </a:spcAft>
              <a:defRPr sz="2500">
                <a:solidFill>
                  <a:srgbClr val="003333"/>
                </a:solidFill>
                <a:latin typeface="Arial" charset="0"/>
              </a:defRPr>
            </a:lvl9pPr>
          </a:lstStyle>
          <a:p>
            <a:pPr eaLnBrk="1" hangingPunct="1">
              <a:defRPr/>
            </a:pPr>
            <a:fld id="{33DB986E-5314-48CD-BC56-BC76B80A2747}" type="slidenum">
              <a:rPr lang="en-US" sz="1000">
                <a:solidFill>
                  <a:schemeClr val="tx1"/>
                </a:solidFill>
              </a:rPr>
              <a:pPr eaLnBrk="1" hangingPunct="1">
                <a:defRPr/>
              </a:pPr>
              <a:t>31</a:t>
            </a:fld>
            <a:endParaRPr lang="en-US" sz="1000">
              <a:solidFill>
                <a:schemeClr val="tx1"/>
              </a:solidFill>
            </a:endParaRPr>
          </a:p>
        </p:txBody>
      </p:sp>
      <p:sp>
        <p:nvSpPr>
          <p:cNvPr id="9221" name="Footer Placeholder 6"/>
          <p:cNvSpPr>
            <a:spLocks noGrp="1"/>
          </p:cNvSpPr>
          <p:nvPr>
            <p:ph type="ftr" sz="quarter" idx="4"/>
          </p:nvPr>
        </p:nvSpPr>
        <p:spPr/>
        <p:txBody>
          <a:bodyPr/>
          <a:lstStyle>
            <a:lvl1pPr defTabSz="841069" eaLnBrk="0" hangingPunct="0">
              <a:defRPr sz="2500">
                <a:solidFill>
                  <a:srgbClr val="003333"/>
                </a:solidFill>
                <a:latin typeface="Arial" charset="0"/>
              </a:defRPr>
            </a:lvl1pPr>
            <a:lvl2pPr marL="630802" indent="-242616" defTabSz="841069" eaLnBrk="0" hangingPunct="0">
              <a:defRPr sz="2500">
                <a:solidFill>
                  <a:srgbClr val="003333"/>
                </a:solidFill>
                <a:latin typeface="Arial" charset="0"/>
              </a:defRPr>
            </a:lvl2pPr>
            <a:lvl3pPr marL="970464" indent="-194093" defTabSz="841069" eaLnBrk="0" hangingPunct="0">
              <a:defRPr sz="2500">
                <a:solidFill>
                  <a:srgbClr val="003333"/>
                </a:solidFill>
                <a:latin typeface="Arial" charset="0"/>
              </a:defRPr>
            </a:lvl3pPr>
            <a:lvl4pPr marL="1358651" indent="-194093" defTabSz="841069" eaLnBrk="0" hangingPunct="0">
              <a:defRPr sz="2500">
                <a:solidFill>
                  <a:srgbClr val="003333"/>
                </a:solidFill>
                <a:latin typeface="Arial" charset="0"/>
              </a:defRPr>
            </a:lvl4pPr>
            <a:lvl5pPr marL="1746835" indent="-194093" defTabSz="841069" eaLnBrk="0" hangingPunct="0">
              <a:defRPr sz="2500">
                <a:solidFill>
                  <a:srgbClr val="003333"/>
                </a:solidFill>
                <a:latin typeface="Arial" charset="0"/>
              </a:defRPr>
            </a:lvl5pPr>
            <a:lvl6pPr marL="2135020" indent="-194093" defTabSz="841069" eaLnBrk="0" fontAlgn="base" hangingPunct="0">
              <a:spcBef>
                <a:spcPct val="0"/>
              </a:spcBef>
              <a:spcAft>
                <a:spcPct val="0"/>
              </a:spcAft>
              <a:defRPr sz="2500">
                <a:solidFill>
                  <a:srgbClr val="003333"/>
                </a:solidFill>
                <a:latin typeface="Arial" charset="0"/>
              </a:defRPr>
            </a:lvl6pPr>
            <a:lvl7pPr marL="2523207" indent="-194093" defTabSz="841069" eaLnBrk="0" fontAlgn="base" hangingPunct="0">
              <a:spcBef>
                <a:spcPct val="0"/>
              </a:spcBef>
              <a:spcAft>
                <a:spcPct val="0"/>
              </a:spcAft>
              <a:defRPr sz="2500">
                <a:solidFill>
                  <a:srgbClr val="003333"/>
                </a:solidFill>
                <a:latin typeface="Arial" charset="0"/>
              </a:defRPr>
            </a:lvl7pPr>
            <a:lvl8pPr marL="2911392" indent="-194093" defTabSz="841069" eaLnBrk="0" fontAlgn="base" hangingPunct="0">
              <a:spcBef>
                <a:spcPct val="0"/>
              </a:spcBef>
              <a:spcAft>
                <a:spcPct val="0"/>
              </a:spcAft>
              <a:defRPr sz="2500">
                <a:solidFill>
                  <a:srgbClr val="003333"/>
                </a:solidFill>
                <a:latin typeface="Arial" charset="0"/>
              </a:defRPr>
            </a:lvl8pPr>
            <a:lvl9pPr marL="3299577" indent="-194093" defTabSz="841069" eaLnBrk="0" fontAlgn="base" hangingPunct="0">
              <a:spcBef>
                <a:spcPct val="0"/>
              </a:spcBef>
              <a:spcAft>
                <a:spcPct val="0"/>
              </a:spcAft>
              <a:defRPr sz="2500">
                <a:solidFill>
                  <a:srgbClr val="003333"/>
                </a:solidFill>
                <a:latin typeface="Arial" charset="0"/>
              </a:defRPr>
            </a:lvl9pPr>
          </a:lstStyle>
          <a:p>
            <a:pPr eaLnBrk="1" hangingPunct="1">
              <a:defRPr/>
            </a:pPr>
            <a:r>
              <a:rPr lang="en-GB" sz="1000">
                <a:solidFill>
                  <a:schemeClr val="tx1"/>
                </a:solidFill>
              </a:rPr>
              <a:t>             CHI 2010                                                                                    Caroline Jarrett</a:t>
            </a:r>
            <a:br>
              <a:rPr lang="en-GB" sz="1000">
                <a:solidFill>
                  <a:schemeClr val="tx1"/>
                </a:solidFill>
              </a:rPr>
            </a:br>
            <a:r>
              <a:rPr lang="en-GB" sz="1000">
                <a:solidFill>
                  <a:schemeClr val="tx1"/>
                </a:solidFill>
              </a:rPr>
              <a:t>    </a:t>
            </a:r>
            <a:endParaRPr lang="en-US" sz="1000">
              <a:solidFill>
                <a:schemeClr val="tx1"/>
              </a:solidFill>
            </a:endParaRPr>
          </a:p>
        </p:txBody>
      </p:sp>
    </p:spTree>
    <p:extLst>
      <p:ext uri="{BB962C8B-B14F-4D97-AF65-F5344CB8AC3E}">
        <p14:creationId xmlns:p14="http://schemas.microsoft.com/office/powerpoint/2010/main" val="22823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1A3C-E1F2-42E3-8FA0-6A7C5E3ECDD5}"/>
              </a:ext>
            </a:extLst>
          </p:cNvPr>
          <p:cNvSpPr>
            <a:spLocks noGrp="1"/>
          </p:cNvSpPr>
          <p:nvPr>
            <p:ph type="ctrTitle"/>
          </p:nvPr>
        </p:nvSpPr>
        <p:spPr>
          <a:xfrm>
            <a:off x="943707" y="1139948"/>
            <a:ext cx="10292861" cy="2387600"/>
          </a:xfrm>
        </p:spPr>
        <p:txBody>
          <a:bodyPr anchor="b"/>
          <a:lstStyle>
            <a:lvl1pPr algn="l">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9A3750-65BA-4DBD-A5DB-4581940E9C80}"/>
              </a:ext>
            </a:extLst>
          </p:cNvPr>
          <p:cNvSpPr>
            <a:spLocks noGrp="1"/>
          </p:cNvSpPr>
          <p:nvPr>
            <p:ph type="subTitle" idx="1"/>
          </p:nvPr>
        </p:nvSpPr>
        <p:spPr>
          <a:xfrm>
            <a:off x="943708" y="3645999"/>
            <a:ext cx="1029286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4164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FD27-8943-41DB-A980-2394236822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8DF278-3D42-49C3-A950-4FD21BEF84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606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E41F-4BD2-40C2-8D41-726136EA2E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141DEB-E350-4F20-8F61-A28482947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8542C3-3C12-4CA1-A447-C4D0E1C31B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997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0F12-1304-4F60-B924-8A193D18FD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1DE053-00F8-41B1-92A7-486916781326}"/>
              </a:ext>
            </a:extLst>
          </p:cNvPr>
          <p:cNvSpPr>
            <a:spLocks noGrp="1"/>
          </p:cNvSpPr>
          <p:nvPr>
            <p:ph type="body" idx="1"/>
          </p:nvPr>
        </p:nvSpPr>
        <p:spPr>
          <a:xfrm>
            <a:off x="839788" y="1681163"/>
            <a:ext cx="5157787" cy="823912"/>
          </a:xfrm>
        </p:spPr>
        <p:txBody>
          <a:bodyPr anchor="b">
            <a:noAutofit/>
          </a:bodyPr>
          <a:lstStyle>
            <a:lvl1pPr marL="0" indent="0">
              <a:buNone/>
              <a:defRPr sz="3600" b="0">
                <a:solidFill>
                  <a:srgbClr val="009999"/>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6FDD2E8-4B7B-4FE6-9D70-35E0244398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093684-4279-4B8B-A77D-7AEBEBB284AC}"/>
              </a:ext>
            </a:extLst>
          </p:cNvPr>
          <p:cNvSpPr>
            <a:spLocks noGrp="1"/>
          </p:cNvSpPr>
          <p:nvPr>
            <p:ph type="body" sz="quarter" idx="3"/>
          </p:nvPr>
        </p:nvSpPr>
        <p:spPr>
          <a:xfrm>
            <a:off x="6172200" y="1681163"/>
            <a:ext cx="5183188" cy="823912"/>
          </a:xfrm>
        </p:spPr>
        <p:txBody>
          <a:bodyPr anchor="b">
            <a:noAutofit/>
          </a:bodyPr>
          <a:lstStyle>
            <a:lvl1pPr marL="0" indent="0">
              <a:buNone/>
              <a:defRPr lang="en-US" sz="3600" b="0" kern="1200" dirty="0">
                <a:solidFill>
                  <a:srgbClr val="009999"/>
                </a:solidFill>
                <a:latin typeface="Arial Narrow" panose="020B060602020203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a:extLst>
              <a:ext uri="{FF2B5EF4-FFF2-40B4-BE49-F238E27FC236}">
                <a16:creationId xmlns:a16="http://schemas.microsoft.com/office/drawing/2014/main" id="{B4829536-45FC-4BFD-AC46-8B5840A839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346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F626-497B-4FF8-A84A-32DB5DA51FD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8353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14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89A5-EAB2-4815-AA5A-5CA95AB0D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21FB32-2F54-46AA-B4D5-FAF6D801D6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C65DA3-F731-4ADE-8683-E463A01E8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5873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E34A-0F97-48F3-A63F-B8686837DD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45E66A-294A-425D-845D-6DE02BE8F97F}"/>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0C78E2-CC9F-4155-949A-B41B69E0F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4583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akeaway">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2" y="0"/>
            <a:ext cx="4559300" cy="6372520"/>
          </a:xfrm>
          <a:prstGeom prst="rect">
            <a:avLst/>
          </a:prstGeom>
          <a:gradFill>
            <a:gsLst>
              <a:gs pos="0">
                <a:srgbClr val="009999">
                  <a:alpha val="52000"/>
                </a:srgbClr>
              </a:gs>
              <a:gs pos="100000">
                <a:schemeClr val="bg1"/>
              </a:gs>
            </a:gsLst>
            <a:lin ang="5400000" scaled="1"/>
          </a:gradFill>
          <a:ln w="9525">
            <a:noFill/>
            <a:miter lim="800000"/>
            <a:headEnd/>
            <a:tailEnd/>
          </a:ln>
          <a:effectLst/>
        </p:spPr>
        <p:txBody>
          <a:bodyPr wrap="none" anchor="ctr"/>
          <a:lstStyle/>
          <a:p>
            <a:pPr algn="ctr">
              <a:defRPr/>
            </a:pPr>
            <a:endParaRPr lang="en-US" sz="2400" dirty="0">
              <a:solidFill>
                <a:schemeClr val="hlink"/>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66734" y="942109"/>
            <a:ext cx="7065048" cy="5184056"/>
          </a:xfrm>
        </p:spPr>
        <p:txBody>
          <a:bodyPr>
            <a:normAutofit/>
          </a:bodyPr>
          <a:lstStyle>
            <a:lvl1pPr marL="0" indent="0">
              <a:buNone/>
              <a:defRPr sz="4000"/>
            </a:lvl1pPr>
            <a:lvl2pPr>
              <a:defRPr sz="3200"/>
            </a:lvl2pPr>
            <a:lvl3pPr>
              <a:defRPr sz="3200"/>
            </a:lvl3pPr>
            <a:lvl4pPr>
              <a:defRPr sz="3200"/>
            </a:lvl4pPr>
            <a:lvl5pPr>
              <a:defRPr sz="3200"/>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274109" y="942109"/>
            <a:ext cx="4011084" cy="4012480"/>
          </a:xfrm>
        </p:spPr>
        <p:txBody>
          <a:bodyPr>
            <a:normAutofit/>
          </a:bodyPr>
          <a:lstStyle>
            <a:lvl1pPr marL="0" indent="0">
              <a:buNone/>
              <a:defRPr sz="3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280707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creativecommons.org/licenses/by-sa/4.0/"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9D7343-C168-4690-B6AC-3844531AF2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1DF4DE7-DEDF-43BB-BC5D-8B51F6C34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a:extLst>
              <a:ext uri="{FF2B5EF4-FFF2-40B4-BE49-F238E27FC236}">
                <a16:creationId xmlns:a16="http://schemas.microsoft.com/office/drawing/2014/main" id="{01597C81-6EBE-45B5-98D4-AB72A2E69CA5}"/>
              </a:ext>
            </a:extLst>
          </p:cNvPr>
          <p:cNvSpPr txBox="1"/>
          <p:nvPr userDrawn="1"/>
        </p:nvSpPr>
        <p:spPr>
          <a:xfrm>
            <a:off x="838200" y="6400412"/>
            <a:ext cx="5222631"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Caroline Jarrett  @cjforms  </a:t>
            </a:r>
            <a:r>
              <a:rPr lang="en-GB" sz="1200" dirty="0">
                <a:solidFill>
                  <a:srgbClr val="009999"/>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(CC) BY SA-4.0</a:t>
            </a:r>
            <a:endParaRPr lang="en-GB" sz="1200" dirty="0">
              <a:solidFill>
                <a:srgbClr val="00999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56EA9E-8371-48C3-9C16-C711AA17962C}"/>
              </a:ext>
            </a:extLst>
          </p:cNvPr>
          <p:cNvSpPr txBox="1"/>
          <p:nvPr userDrawn="1"/>
        </p:nvSpPr>
        <p:spPr>
          <a:xfrm>
            <a:off x="-225669" y="6404461"/>
            <a:ext cx="1063869" cy="276999"/>
          </a:xfrm>
          <a:prstGeom prst="rect">
            <a:avLst/>
          </a:prstGeom>
          <a:noFill/>
        </p:spPr>
        <p:txBody>
          <a:bodyPr wrap="square" rtlCol="0">
            <a:spAutoFit/>
          </a:bodyPr>
          <a:lstStyle/>
          <a:p>
            <a:pPr algn="r"/>
            <a:fld id="{DA279BC7-B0A2-49AE-A926-04B4B5BC506F}" type="slidenum">
              <a:rPr lang="en-GB" sz="1200" kern="1200" smtClean="0">
                <a:solidFill>
                  <a:schemeClr val="tx1"/>
                </a:solidFill>
                <a:latin typeface="Arial" panose="020B0604020202020204" pitchFamily="34" charset="0"/>
                <a:ea typeface="+mn-ea"/>
                <a:cs typeface="Arial" panose="020B0604020202020204" pitchFamily="34" charset="0"/>
              </a:rPr>
              <a:t>‹#›</a:t>
            </a:fld>
            <a:endParaRPr lang="en-GB" sz="12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53335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9" r:id="rId9"/>
  </p:sldLayoutIdLst>
  <p:txStyles>
    <p:titleStyle>
      <a:lvl1pPr algn="l" defTabSz="914400" rtl="0" eaLnBrk="1" latinLnBrk="0" hangingPunct="1">
        <a:lnSpc>
          <a:spcPct val="90000"/>
        </a:lnSpc>
        <a:spcBef>
          <a:spcPct val="0"/>
        </a:spcBef>
        <a:buNone/>
        <a:defRPr sz="4400" kern="1200">
          <a:solidFill>
            <a:srgbClr val="009999"/>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s://www.effortmark.co.uk/thought-for-the-day-by-tim-paul-a-diagram-about-forms/" TargetMode="External"/><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michigan.gov/mdot/business/contractors/bid-letting/construction-prequalification-packet-request"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hyperlink" Target="https://www.effortmark.co.uk/failing-to-fix-your-forms-is-costing-you-mone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caroline.jarrett@effortmark.co.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EA2CC31-98BC-93C2-663E-F501B15801E9}"/>
              </a:ext>
            </a:extLst>
          </p:cNvPr>
          <p:cNvSpPr>
            <a:spLocks noGrp="1"/>
          </p:cNvSpPr>
          <p:nvPr>
            <p:ph type="ctrTitle"/>
          </p:nvPr>
        </p:nvSpPr>
        <p:spPr>
          <a:xfrm>
            <a:off x="834173" y="829052"/>
            <a:ext cx="10292861" cy="2387600"/>
          </a:xfrm>
        </p:spPr>
        <p:txBody>
          <a:bodyPr/>
          <a:lstStyle/>
          <a:p>
            <a:r>
              <a:rPr lang="en-GB" dirty="0"/>
              <a:t>How to look at a form</a:t>
            </a:r>
          </a:p>
        </p:txBody>
      </p:sp>
      <p:sp>
        <p:nvSpPr>
          <p:cNvPr id="5124" name="Text Box 3"/>
          <p:cNvSpPr txBox="1">
            <a:spLocks noChangeArrowheads="1"/>
          </p:cNvSpPr>
          <p:nvPr/>
        </p:nvSpPr>
        <p:spPr bwMode="auto">
          <a:xfrm>
            <a:off x="834173" y="5361685"/>
            <a:ext cx="5805360" cy="77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20651" tIns="59267" rIns="120651" bIns="59267" anchor="ctr">
            <a:spAutoFit/>
          </a:bodyPr>
          <a:lstStyle>
            <a:lvl1pPr eaLnBrk="0" hangingPunct="0">
              <a:defRPr sz="3000">
                <a:solidFill>
                  <a:srgbClr val="003333"/>
                </a:solidFill>
                <a:latin typeface="Arial" charset="0"/>
                <a:cs typeface="Arial" charset="0"/>
              </a:defRPr>
            </a:lvl1pPr>
            <a:lvl2pPr marL="742950" indent="-285750" eaLnBrk="0" hangingPunct="0">
              <a:defRPr sz="3000">
                <a:solidFill>
                  <a:srgbClr val="003333"/>
                </a:solidFill>
                <a:latin typeface="Arial" charset="0"/>
                <a:cs typeface="Arial" charset="0"/>
              </a:defRPr>
            </a:lvl2pPr>
            <a:lvl3pPr marL="1143000" indent="-228600" eaLnBrk="0" hangingPunct="0">
              <a:defRPr sz="3000">
                <a:solidFill>
                  <a:srgbClr val="003333"/>
                </a:solidFill>
                <a:latin typeface="Arial" charset="0"/>
                <a:cs typeface="Arial" charset="0"/>
              </a:defRPr>
            </a:lvl3pPr>
            <a:lvl4pPr marL="1600200" indent="-228600" eaLnBrk="0" hangingPunct="0">
              <a:defRPr sz="3000">
                <a:solidFill>
                  <a:srgbClr val="003333"/>
                </a:solidFill>
                <a:latin typeface="Arial" charset="0"/>
                <a:cs typeface="Arial" charset="0"/>
              </a:defRPr>
            </a:lvl4pPr>
            <a:lvl5pPr marL="2057400" indent="-228600" eaLnBrk="0" hangingPunct="0">
              <a:defRPr sz="3000">
                <a:solidFill>
                  <a:srgbClr val="003333"/>
                </a:solidFill>
                <a:latin typeface="Arial" charset="0"/>
                <a:cs typeface="Arial" charset="0"/>
              </a:defRPr>
            </a:lvl5pPr>
            <a:lvl6pPr marL="2514600" indent="-228600" eaLnBrk="0" fontAlgn="base" hangingPunct="0">
              <a:spcBef>
                <a:spcPct val="0"/>
              </a:spcBef>
              <a:spcAft>
                <a:spcPct val="0"/>
              </a:spcAft>
              <a:defRPr sz="3000">
                <a:solidFill>
                  <a:srgbClr val="003333"/>
                </a:solidFill>
                <a:latin typeface="Arial" charset="0"/>
                <a:cs typeface="Arial" charset="0"/>
              </a:defRPr>
            </a:lvl6pPr>
            <a:lvl7pPr marL="2971800" indent="-228600" eaLnBrk="0" fontAlgn="base" hangingPunct="0">
              <a:spcBef>
                <a:spcPct val="0"/>
              </a:spcBef>
              <a:spcAft>
                <a:spcPct val="0"/>
              </a:spcAft>
              <a:defRPr sz="3000">
                <a:solidFill>
                  <a:srgbClr val="003333"/>
                </a:solidFill>
                <a:latin typeface="Arial" charset="0"/>
                <a:cs typeface="Arial" charset="0"/>
              </a:defRPr>
            </a:lvl7pPr>
            <a:lvl8pPr marL="3429000" indent="-228600" eaLnBrk="0" fontAlgn="base" hangingPunct="0">
              <a:spcBef>
                <a:spcPct val="0"/>
              </a:spcBef>
              <a:spcAft>
                <a:spcPct val="0"/>
              </a:spcAft>
              <a:defRPr sz="3000">
                <a:solidFill>
                  <a:srgbClr val="003333"/>
                </a:solidFill>
                <a:latin typeface="Arial" charset="0"/>
                <a:cs typeface="Arial" charset="0"/>
              </a:defRPr>
            </a:lvl8pPr>
            <a:lvl9pPr marL="3886200" indent="-228600" eaLnBrk="0" fontAlgn="base" hangingPunct="0">
              <a:spcBef>
                <a:spcPct val="0"/>
              </a:spcBef>
              <a:spcAft>
                <a:spcPct val="0"/>
              </a:spcAft>
              <a:defRPr sz="3000">
                <a:solidFill>
                  <a:srgbClr val="003333"/>
                </a:solidFill>
                <a:latin typeface="Arial" charset="0"/>
                <a:cs typeface="Arial" charset="0"/>
              </a:defRPr>
            </a:lvl9pPr>
          </a:lstStyle>
          <a:p>
            <a:r>
              <a:rPr lang="en-GB" altLang="en-US" sz="2133" dirty="0">
                <a:solidFill>
                  <a:srgbClr val="009999"/>
                </a:solidFill>
                <a:latin typeface="Arial Narrow" pitchFamily="34" charset="0"/>
              </a:rPr>
              <a:t>Caroline Jarrett</a:t>
            </a:r>
          </a:p>
          <a:p>
            <a:r>
              <a:rPr lang="en-GB" altLang="en-US" sz="2133" dirty="0">
                <a:solidFill>
                  <a:srgbClr val="009999"/>
                </a:solidFill>
                <a:latin typeface="Arial Narrow" pitchFamily="34" charset="0"/>
              </a:rPr>
              <a:t>@cjforms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We know a form when we see it</a:t>
            </a:r>
          </a:p>
        </p:txBody>
      </p:sp>
      <p:graphicFrame>
        <p:nvGraphicFramePr>
          <p:cNvPr id="15" name="Content Placeholder 1">
            <a:extLst>
              <a:ext uri="{FF2B5EF4-FFF2-40B4-BE49-F238E27FC236}">
                <a16:creationId xmlns:a16="http://schemas.microsoft.com/office/drawing/2014/main" id="{4A12A634-5DAA-4957-0886-522ED42289FF}"/>
              </a:ext>
            </a:extLst>
          </p:cNvPr>
          <p:cNvGraphicFramePr>
            <a:graphicFrameLocks noGrp="1"/>
          </p:cNvGraphicFramePr>
          <p:nvPr>
            <p:ph idx="1"/>
            <p:extLst>
              <p:ext uri="{D42A27DB-BD31-4B8C-83A1-F6EECF244321}">
                <p14:modId xmlns:p14="http://schemas.microsoft.com/office/powerpoint/2010/main" val="756170388"/>
              </p:ext>
            </p:extLst>
          </p:nvPr>
        </p:nvGraphicFramePr>
        <p:xfrm>
          <a:off x="125038" y="185949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75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 good form needs a lot of design</a:t>
            </a:r>
          </a:p>
        </p:txBody>
      </p:sp>
      <p:graphicFrame>
        <p:nvGraphicFramePr>
          <p:cNvPr id="15" name="Content Placeholder 1">
            <a:extLst>
              <a:ext uri="{FF2B5EF4-FFF2-40B4-BE49-F238E27FC236}">
                <a16:creationId xmlns:a16="http://schemas.microsoft.com/office/drawing/2014/main" id="{4A12A634-5DAA-4957-0886-522ED42289FF}"/>
              </a:ext>
            </a:extLst>
          </p:cNvPr>
          <p:cNvGraphicFramePr>
            <a:graphicFrameLocks noGrp="1"/>
          </p:cNvGraphicFramePr>
          <p:nvPr>
            <p:ph idx="1"/>
            <p:extLst>
              <p:ext uri="{D42A27DB-BD31-4B8C-83A1-F6EECF244321}">
                <p14:modId xmlns:p14="http://schemas.microsoft.com/office/powerpoint/2010/main" val="1629358764"/>
              </p:ext>
            </p:extLst>
          </p:nvPr>
        </p:nvGraphicFramePr>
        <p:xfrm>
          <a:off x="125038" y="185949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014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E0E20E-5E3E-6F84-2645-65CA8D018846}"/>
              </a:ext>
            </a:extLst>
          </p:cNvPr>
          <p:cNvSpPr>
            <a:spLocks noGrp="1"/>
          </p:cNvSpPr>
          <p:nvPr>
            <p:ph type="title"/>
          </p:nvPr>
        </p:nvSpPr>
        <p:spPr>
          <a:xfrm>
            <a:off x="479376" y="365125"/>
            <a:ext cx="10874424" cy="1325563"/>
          </a:xfrm>
        </p:spPr>
        <p:txBody>
          <a:bodyPr/>
          <a:lstStyle/>
          <a:p>
            <a:r>
              <a:rPr lang="en-GB" dirty="0"/>
              <a:t>Interaction design: why are these buttons different?</a:t>
            </a:r>
          </a:p>
        </p:txBody>
      </p:sp>
      <p:sp>
        <p:nvSpPr>
          <p:cNvPr id="9" name="TextBox 8">
            <a:extLst>
              <a:ext uri="{FF2B5EF4-FFF2-40B4-BE49-F238E27FC236}">
                <a16:creationId xmlns:a16="http://schemas.microsoft.com/office/drawing/2014/main" id="{81AC7051-01B0-9876-F5EE-C778BEAE0BB1}"/>
              </a:ext>
            </a:extLst>
          </p:cNvPr>
          <p:cNvSpPr txBox="1"/>
          <p:nvPr/>
        </p:nvSpPr>
        <p:spPr>
          <a:xfrm>
            <a:off x="971686" y="1532773"/>
            <a:ext cx="385042" cy="523220"/>
          </a:xfrm>
          <a:prstGeom prst="rect">
            <a:avLst/>
          </a:prstGeom>
          <a:noFill/>
        </p:spPr>
        <p:txBody>
          <a:bodyPr wrap="none" rtlCol="0">
            <a:spAutoFit/>
          </a:bodyPr>
          <a:lstStyle/>
          <a:p>
            <a:r>
              <a:rPr lang="en-GB" sz="2800" dirty="0"/>
              <a:t>5</a:t>
            </a:r>
          </a:p>
        </p:txBody>
      </p:sp>
      <p:pic>
        <p:nvPicPr>
          <p:cNvPr id="11" name="Picture 10" descr="page five was the last page we got to asking for the vehicle registration and PCN">
            <a:extLst>
              <a:ext uri="{FF2B5EF4-FFF2-40B4-BE49-F238E27FC236}">
                <a16:creationId xmlns:a16="http://schemas.microsoft.com/office/drawing/2014/main" id="{2983275B-6C82-D5B3-EAEE-FF959C222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214" y="1412776"/>
            <a:ext cx="2212914" cy="4791695"/>
          </a:xfrm>
          <a:prstGeom prst="rect">
            <a:avLst/>
          </a:prstGeom>
          <a:ln>
            <a:solidFill>
              <a:srgbClr val="009999"/>
            </a:solidFill>
          </a:ln>
        </p:spPr>
      </p:pic>
      <p:sp>
        <p:nvSpPr>
          <p:cNvPr id="6" name="TextBox 5">
            <a:extLst>
              <a:ext uri="{FF2B5EF4-FFF2-40B4-BE49-F238E27FC236}">
                <a16:creationId xmlns:a16="http://schemas.microsoft.com/office/drawing/2014/main" id="{8C3867A1-BD7E-10F3-30B8-1DD6C32D7829}"/>
              </a:ext>
            </a:extLst>
          </p:cNvPr>
          <p:cNvSpPr txBox="1"/>
          <p:nvPr/>
        </p:nvSpPr>
        <p:spPr>
          <a:xfrm>
            <a:off x="5019930" y="1532773"/>
            <a:ext cx="385042" cy="523220"/>
          </a:xfrm>
          <a:prstGeom prst="rect">
            <a:avLst/>
          </a:prstGeom>
          <a:noFill/>
        </p:spPr>
        <p:txBody>
          <a:bodyPr wrap="none" rtlCol="0">
            <a:spAutoFit/>
          </a:bodyPr>
          <a:lstStyle/>
          <a:p>
            <a:r>
              <a:rPr lang="en-GB" sz="2800" dirty="0"/>
              <a:t>4</a:t>
            </a:r>
          </a:p>
        </p:txBody>
      </p:sp>
      <p:pic>
        <p:nvPicPr>
          <p:cNvPr id="10" name="Picture 9" descr="page 4 featured the option to click a blue button to Pay parking fine">
            <a:extLst>
              <a:ext uri="{FF2B5EF4-FFF2-40B4-BE49-F238E27FC236}">
                <a16:creationId xmlns:a16="http://schemas.microsoft.com/office/drawing/2014/main" id="{351C467F-AC55-2338-D958-26EB14A66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928" y="1412775"/>
            <a:ext cx="2212914" cy="4791695"/>
          </a:xfrm>
          <a:prstGeom prst="rect">
            <a:avLst/>
          </a:prstGeom>
          <a:ln>
            <a:solidFill>
              <a:srgbClr val="009999"/>
            </a:solidFill>
          </a:ln>
        </p:spPr>
      </p:pic>
      <p:cxnSp>
        <p:nvCxnSpPr>
          <p:cNvPr id="5" name="Straight Arrow Connector 4">
            <a:extLst>
              <a:ext uri="{FF2B5EF4-FFF2-40B4-BE49-F238E27FC236}">
                <a16:creationId xmlns:a16="http://schemas.microsoft.com/office/drawing/2014/main" id="{68BDB48A-1FF2-52A1-36FC-DA1856CDE424}"/>
              </a:ext>
            </a:extLst>
          </p:cNvPr>
          <p:cNvCxnSpPr>
            <a:cxnSpLocks/>
          </p:cNvCxnSpPr>
          <p:nvPr/>
        </p:nvCxnSpPr>
        <p:spPr>
          <a:xfrm flipH="1">
            <a:off x="4007768" y="5301208"/>
            <a:ext cx="532859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FD09047-78EA-6EA3-006D-AF6EA20EEC26}"/>
              </a:ext>
            </a:extLst>
          </p:cNvPr>
          <p:cNvCxnSpPr>
            <a:cxnSpLocks/>
          </p:cNvCxnSpPr>
          <p:nvPr/>
        </p:nvCxnSpPr>
        <p:spPr>
          <a:xfrm flipH="1">
            <a:off x="6672064" y="3405635"/>
            <a:ext cx="266429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18A4883-A53C-EEDD-E171-2FD15B74BBDF}"/>
              </a:ext>
            </a:extLst>
          </p:cNvPr>
          <p:cNvSpPr txBox="1"/>
          <p:nvPr/>
        </p:nvSpPr>
        <p:spPr>
          <a:xfrm>
            <a:off x="9405642" y="3220969"/>
            <a:ext cx="1633781" cy="369332"/>
          </a:xfrm>
          <a:prstGeom prst="rect">
            <a:avLst/>
          </a:prstGeom>
          <a:noFill/>
        </p:spPr>
        <p:txBody>
          <a:bodyPr wrap="none" rtlCol="0">
            <a:spAutoFit/>
          </a:bodyPr>
          <a:lstStyle/>
          <a:p>
            <a:r>
              <a:rPr lang="en-GB" dirty="0"/>
              <a:t>Narrow button</a:t>
            </a:r>
          </a:p>
        </p:txBody>
      </p:sp>
      <p:sp>
        <p:nvSpPr>
          <p:cNvPr id="14" name="TextBox 13">
            <a:extLst>
              <a:ext uri="{FF2B5EF4-FFF2-40B4-BE49-F238E27FC236}">
                <a16:creationId xmlns:a16="http://schemas.microsoft.com/office/drawing/2014/main" id="{17D066B1-9F46-9196-7A64-EF045BCE34D7}"/>
              </a:ext>
            </a:extLst>
          </p:cNvPr>
          <p:cNvSpPr txBox="1"/>
          <p:nvPr/>
        </p:nvSpPr>
        <p:spPr>
          <a:xfrm>
            <a:off x="9405642" y="5131627"/>
            <a:ext cx="1415772" cy="369332"/>
          </a:xfrm>
          <a:prstGeom prst="rect">
            <a:avLst/>
          </a:prstGeom>
          <a:noFill/>
        </p:spPr>
        <p:txBody>
          <a:bodyPr wrap="none" rtlCol="0">
            <a:spAutoFit/>
          </a:bodyPr>
          <a:lstStyle/>
          <a:p>
            <a:r>
              <a:rPr lang="en-GB" dirty="0"/>
              <a:t>Wide button</a:t>
            </a:r>
          </a:p>
        </p:txBody>
      </p:sp>
    </p:spTree>
    <p:extLst>
      <p:ext uri="{BB962C8B-B14F-4D97-AF65-F5344CB8AC3E}">
        <p14:creationId xmlns:p14="http://schemas.microsoft.com/office/powerpoint/2010/main" val="366414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E0E20E-5E3E-6F84-2645-65CA8D018846}"/>
              </a:ext>
            </a:extLst>
          </p:cNvPr>
          <p:cNvSpPr>
            <a:spLocks noGrp="1"/>
          </p:cNvSpPr>
          <p:nvPr>
            <p:ph type="title"/>
          </p:nvPr>
        </p:nvSpPr>
        <p:spPr/>
        <p:txBody>
          <a:bodyPr/>
          <a:lstStyle/>
          <a:p>
            <a:r>
              <a:rPr lang="en-GB" dirty="0"/>
              <a:t>Content design: names keep changing</a:t>
            </a:r>
          </a:p>
        </p:txBody>
      </p:sp>
      <p:sp>
        <p:nvSpPr>
          <p:cNvPr id="9" name="TextBox 8">
            <a:extLst>
              <a:ext uri="{FF2B5EF4-FFF2-40B4-BE49-F238E27FC236}">
                <a16:creationId xmlns:a16="http://schemas.microsoft.com/office/drawing/2014/main" id="{81AC7051-01B0-9876-F5EE-C778BEAE0BB1}"/>
              </a:ext>
            </a:extLst>
          </p:cNvPr>
          <p:cNvSpPr txBox="1"/>
          <p:nvPr/>
        </p:nvSpPr>
        <p:spPr>
          <a:xfrm>
            <a:off x="971686" y="1532773"/>
            <a:ext cx="385042" cy="523220"/>
          </a:xfrm>
          <a:prstGeom prst="rect">
            <a:avLst/>
          </a:prstGeom>
          <a:noFill/>
        </p:spPr>
        <p:txBody>
          <a:bodyPr wrap="none" rtlCol="0">
            <a:spAutoFit/>
          </a:bodyPr>
          <a:lstStyle/>
          <a:p>
            <a:r>
              <a:rPr lang="en-GB" sz="2800" dirty="0"/>
              <a:t>5</a:t>
            </a:r>
          </a:p>
        </p:txBody>
      </p:sp>
      <p:pic>
        <p:nvPicPr>
          <p:cNvPr id="11" name="Picture 10" descr="page five was the last page we got to asking for the vehicle registration and PCN">
            <a:extLst>
              <a:ext uri="{FF2B5EF4-FFF2-40B4-BE49-F238E27FC236}">
                <a16:creationId xmlns:a16="http://schemas.microsoft.com/office/drawing/2014/main" id="{2983275B-6C82-D5B3-EAEE-FF959C222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214" y="1412776"/>
            <a:ext cx="2212914" cy="4791695"/>
          </a:xfrm>
          <a:prstGeom prst="rect">
            <a:avLst/>
          </a:prstGeom>
          <a:ln>
            <a:solidFill>
              <a:srgbClr val="009999"/>
            </a:solidFill>
          </a:ln>
        </p:spPr>
      </p:pic>
      <p:sp>
        <p:nvSpPr>
          <p:cNvPr id="6" name="TextBox 5">
            <a:extLst>
              <a:ext uri="{FF2B5EF4-FFF2-40B4-BE49-F238E27FC236}">
                <a16:creationId xmlns:a16="http://schemas.microsoft.com/office/drawing/2014/main" id="{8C3867A1-BD7E-10F3-30B8-1DD6C32D7829}"/>
              </a:ext>
            </a:extLst>
          </p:cNvPr>
          <p:cNvSpPr txBox="1"/>
          <p:nvPr/>
        </p:nvSpPr>
        <p:spPr>
          <a:xfrm>
            <a:off x="5019930" y="1532773"/>
            <a:ext cx="385042" cy="523220"/>
          </a:xfrm>
          <a:prstGeom prst="rect">
            <a:avLst/>
          </a:prstGeom>
          <a:noFill/>
        </p:spPr>
        <p:txBody>
          <a:bodyPr wrap="none" rtlCol="0">
            <a:spAutoFit/>
          </a:bodyPr>
          <a:lstStyle/>
          <a:p>
            <a:r>
              <a:rPr lang="en-GB" sz="2800" dirty="0"/>
              <a:t>4</a:t>
            </a:r>
          </a:p>
        </p:txBody>
      </p:sp>
      <p:pic>
        <p:nvPicPr>
          <p:cNvPr id="10" name="Picture 9" descr="page 4 featured the option to click a blue button to Pay parking fine">
            <a:extLst>
              <a:ext uri="{FF2B5EF4-FFF2-40B4-BE49-F238E27FC236}">
                <a16:creationId xmlns:a16="http://schemas.microsoft.com/office/drawing/2014/main" id="{351C467F-AC55-2338-D958-26EB14A66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928" y="1412775"/>
            <a:ext cx="2212914" cy="4791695"/>
          </a:xfrm>
          <a:prstGeom prst="rect">
            <a:avLst/>
          </a:prstGeom>
          <a:ln>
            <a:solidFill>
              <a:srgbClr val="009999"/>
            </a:solidFill>
          </a:ln>
        </p:spPr>
      </p:pic>
      <p:cxnSp>
        <p:nvCxnSpPr>
          <p:cNvPr id="2" name="Straight Arrow Connector 1">
            <a:extLst>
              <a:ext uri="{FF2B5EF4-FFF2-40B4-BE49-F238E27FC236}">
                <a16:creationId xmlns:a16="http://schemas.microsoft.com/office/drawing/2014/main" id="{C4F53974-6CF8-D785-8CA9-7DE30B83C2C3}"/>
              </a:ext>
            </a:extLst>
          </p:cNvPr>
          <p:cNvCxnSpPr>
            <a:cxnSpLocks/>
          </p:cNvCxnSpPr>
          <p:nvPr/>
        </p:nvCxnSpPr>
        <p:spPr>
          <a:xfrm flipH="1">
            <a:off x="6980708" y="2708920"/>
            <a:ext cx="266429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3E5612F-279B-F84F-D9F3-B3733D352CBF}"/>
              </a:ext>
            </a:extLst>
          </p:cNvPr>
          <p:cNvSpPr txBox="1"/>
          <p:nvPr/>
        </p:nvSpPr>
        <p:spPr>
          <a:xfrm>
            <a:off x="9714286" y="2524254"/>
            <a:ext cx="1518364" cy="369332"/>
          </a:xfrm>
          <a:prstGeom prst="rect">
            <a:avLst/>
          </a:prstGeom>
          <a:noFill/>
        </p:spPr>
        <p:txBody>
          <a:bodyPr wrap="none" rtlCol="0">
            <a:spAutoFit/>
          </a:bodyPr>
          <a:lstStyle/>
          <a:p>
            <a:r>
              <a:rPr lang="en-GB" dirty="0"/>
              <a:t>Parking fines</a:t>
            </a:r>
          </a:p>
        </p:txBody>
      </p:sp>
      <p:cxnSp>
        <p:nvCxnSpPr>
          <p:cNvPr id="14" name="Straight Arrow Connector 13">
            <a:extLst>
              <a:ext uri="{FF2B5EF4-FFF2-40B4-BE49-F238E27FC236}">
                <a16:creationId xmlns:a16="http://schemas.microsoft.com/office/drawing/2014/main" id="{CBAE6A5D-0317-ECA3-F4FB-D86DEBC8FEBC}"/>
              </a:ext>
            </a:extLst>
          </p:cNvPr>
          <p:cNvCxnSpPr>
            <a:cxnSpLocks/>
          </p:cNvCxnSpPr>
          <p:nvPr/>
        </p:nvCxnSpPr>
        <p:spPr>
          <a:xfrm flipH="1">
            <a:off x="2656864" y="3039835"/>
            <a:ext cx="129614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4437F7-F62C-F623-8201-0800FBBDBEC7}"/>
              </a:ext>
            </a:extLst>
          </p:cNvPr>
          <p:cNvSpPr txBox="1"/>
          <p:nvPr/>
        </p:nvSpPr>
        <p:spPr>
          <a:xfrm>
            <a:off x="3928829" y="2852157"/>
            <a:ext cx="722161" cy="369332"/>
          </a:xfrm>
          <a:prstGeom prst="rect">
            <a:avLst/>
          </a:prstGeom>
          <a:noFill/>
        </p:spPr>
        <p:txBody>
          <a:bodyPr wrap="square" rtlCol="0">
            <a:spAutoFit/>
          </a:bodyPr>
          <a:lstStyle/>
          <a:p>
            <a:r>
              <a:rPr lang="en-GB" dirty="0"/>
              <a:t>PCN</a:t>
            </a:r>
          </a:p>
        </p:txBody>
      </p:sp>
    </p:spTree>
    <p:extLst>
      <p:ext uri="{BB962C8B-B14F-4D97-AF65-F5344CB8AC3E}">
        <p14:creationId xmlns:p14="http://schemas.microsoft.com/office/powerpoint/2010/main" val="3982122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E0E20E-5E3E-6F84-2645-65CA8D018846}"/>
              </a:ext>
            </a:extLst>
          </p:cNvPr>
          <p:cNvSpPr>
            <a:spLocks noGrp="1"/>
          </p:cNvSpPr>
          <p:nvPr>
            <p:ph type="title"/>
          </p:nvPr>
        </p:nvSpPr>
        <p:spPr/>
        <p:txBody>
          <a:bodyPr/>
          <a:lstStyle/>
          <a:p>
            <a:r>
              <a:rPr lang="en-GB" dirty="0"/>
              <a:t>Service design has to account for many priorities</a:t>
            </a:r>
          </a:p>
        </p:txBody>
      </p:sp>
      <p:sp>
        <p:nvSpPr>
          <p:cNvPr id="9" name="TextBox 8">
            <a:extLst>
              <a:ext uri="{FF2B5EF4-FFF2-40B4-BE49-F238E27FC236}">
                <a16:creationId xmlns:a16="http://schemas.microsoft.com/office/drawing/2014/main" id="{81AC7051-01B0-9876-F5EE-C778BEAE0BB1}"/>
              </a:ext>
            </a:extLst>
          </p:cNvPr>
          <p:cNvSpPr txBox="1"/>
          <p:nvPr/>
        </p:nvSpPr>
        <p:spPr>
          <a:xfrm>
            <a:off x="971686" y="1532773"/>
            <a:ext cx="385042" cy="523220"/>
          </a:xfrm>
          <a:prstGeom prst="rect">
            <a:avLst/>
          </a:prstGeom>
          <a:noFill/>
        </p:spPr>
        <p:txBody>
          <a:bodyPr wrap="none" rtlCol="0">
            <a:spAutoFit/>
          </a:bodyPr>
          <a:lstStyle/>
          <a:p>
            <a:r>
              <a:rPr lang="en-GB" sz="2800" dirty="0"/>
              <a:t>5</a:t>
            </a:r>
          </a:p>
        </p:txBody>
      </p:sp>
      <p:pic>
        <p:nvPicPr>
          <p:cNvPr id="11" name="Picture 10" descr="page five was the last page we got to asking for the vehicle registration and PCN">
            <a:extLst>
              <a:ext uri="{FF2B5EF4-FFF2-40B4-BE49-F238E27FC236}">
                <a16:creationId xmlns:a16="http://schemas.microsoft.com/office/drawing/2014/main" id="{2983275B-6C82-D5B3-EAEE-FF959C222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214" y="1412776"/>
            <a:ext cx="2212914" cy="4791695"/>
          </a:xfrm>
          <a:prstGeom prst="rect">
            <a:avLst/>
          </a:prstGeom>
          <a:ln>
            <a:solidFill>
              <a:srgbClr val="009999"/>
            </a:solidFill>
          </a:ln>
        </p:spPr>
      </p:pic>
      <p:sp>
        <p:nvSpPr>
          <p:cNvPr id="6" name="TextBox 5">
            <a:extLst>
              <a:ext uri="{FF2B5EF4-FFF2-40B4-BE49-F238E27FC236}">
                <a16:creationId xmlns:a16="http://schemas.microsoft.com/office/drawing/2014/main" id="{8C3867A1-BD7E-10F3-30B8-1DD6C32D7829}"/>
              </a:ext>
            </a:extLst>
          </p:cNvPr>
          <p:cNvSpPr txBox="1"/>
          <p:nvPr/>
        </p:nvSpPr>
        <p:spPr>
          <a:xfrm>
            <a:off x="5019930" y="1532773"/>
            <a:ext cx="385042" cy="523220"/>
          </a:xfrm>
          <a:prstGeom prst="rect">
            <a:avLst/>
          </a:prstGeom>
          <a:noFill/>
        </p:spPr>
        <p:txBody>
          <a:bodyPr wrap="none" rtlCol="0">
            <a:spAutoFit/>
          </a:bodyPr>
          <a:lstStyle/>
          <a:p>
            <a:r>
              <a:rPr lang="en-GB" sz="2800" dirty="0"/>
              <a:t>4</a:t>
            </a:r>
          </a:p>
        </p:txBody>
      </p:sp>
      <p:pic>
        <p:nvPicPr>
          <p:cNvPr id="10" name="Picture 9" descr="page 4 featured the option to click a blue button to Pay parking fine">
            <a:extLst>
              <a:ext uri="{FF2B5EF4-FFF2-40B4-BE49-F238E27FC236}">
                <a16:creationId xmlns:a16="http://schemas.microsoft.com/office/drawing/2014/main" id="{351C467F-AC55-2338-D958-26EB14A66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928" y="1412775"/>
            <a:ext cx="2212914" cy="4791695"/>
          </a:xfrm>
          <a:prstGeom prst="rect">
            <a:avLst/>
          </a:prstGeom>
          <a:ln>
            <a:solidFill>
              <a:srgbClr val="009999"/>
            </a:solidFill>
          </a:ln>
        </p:spPr>
      </p:pic>
      <p:sp>
        <p:nvSpPr>
          <p:cNvPr id="3" name="TextBox 2">
            <a:extLst>
              <a:ext uri="{FF2B5EF4-FFF2-40B4-BE49-F238E27FC236}">
                <a16:creationId xmlns:a16="http://schemas.microsoft.com/office/drawing/2014/main" id="{56FFE35D-CB4F-0478-0599-9407693806ED}"/>
              </a:ext>
            </a:extLst>
          </p:cNvPr>
          <p:cNvSpPr txBox="1"/>
          <p:nvPr/>
        </p:nvSpPr>
        <p:spPr>
          <a:xfrm>
            <a:off x="9083077" y="1570805"/>
            <a:ext cx="327259" cy="523220"/>
          </a:xfrm>
          <a:prstGeom prst="rect">
            <a:avLst/>
          </a:prstGeom>
          <a:noFill/>
        </p:spPr>
        <p:txBody>
          <a:bodyPr wrap="square" rtlCol="0">
            <a:spAutoFit/>
          </a:bodyPr>
          <a:lstStyle/>
          <a:p>
            <a:r>
              <a:rPr lang="en-GB" sz="2800" dirty="0"/>
              <a:t>1</a:t>
            </a:r>
          </a:p>
        </p:txBody>
      </p:sp>
      <p:pic>
        <p:nvPicPr>
          <p:cNvPr id="4" name="Picture 3" descr="Page 1 was the Council's home page with the item about support with the cost of living">
            <a:extLst>
              <a:ext uri="{FF2B5EF4-FFF2-40B4-BE49-F238E27FC236}">
                <a16:creationId xmlns:a16="http://schemas.microsoft.com/office/drawing/2014/main" id="{BC8F57C1-B6AA-4735-FA7A-2D5A33C37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6806" y="1412774"/>
            <a:ext cx="2212914" cy="4791695"/>
          </a:xfrm>
          <a:prstGeom prst="rect">
            <a:avLst/>
          </a:prstGeom>
          <a:ln>
            <a:solidFill>
              <a:srgbClr val="009999"/>
            </a:solidFill>
          </a:ln>
        </p:spPr>
      </p:pic>
    </p:spTree>
    <p:extLst>
      <p:ext uri="{BB962C8B-B14F-4D97-AF65-F5344CB8AC3E}">
        <p14:creationId xmlns:p14="http://schemas.microsoft.com/office/powerpoint/2010/main" val="267541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D58F87-68F0-D082-E837-608461FA291E}"/>
              </a:ext>
            </a:extLst>
          </p:cNvPr>
          <p:cNvSpPr>
            <a:spLocks noGrp="1"/>
          </p:cNvSpPr>
          <p:nvPr>
            <p:ph type="title"/>
          </p:nvPr>
        </p:nvSpPr>
        <p:spPr/>
        <p:txBody>
          <a:bodyPr/>
          <a:lstStyle/>
          <a:p>
            <a:r>
              <a:rPr lang="en-GB" dirty="0"/>
              <a:t>The outside world sees you through your forms</a:t>
            </a:r>
          </a:p>
        </p:txBody>
      </p:sp>
      <p:pic>
        <p:nvPicPr>
          <p:cNvPr id="1026" name="Picture 2" descr="Sketch of an iceberg representing the service run by the organisation. Both are in a box. Outside the box is the outside world and three places where the iceberg peeps out of the box - representing the organisation's forms.">
            <a:extLst>
              <a:ext uri="{FF2B5EF4-FFF2-40B4-BE49-F238E27FC236}">
                <a16:creationId xmlns:a16="http://schemas.microsoft.com/office/drawing/2014/main" id="{7996B377-42C7-A706-CA38-1B82B258C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447" y="1690688"/>
            <a:ext cx="7986596" cy="44924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1F1F04C-543A-C99E-AE94-C847968F1B40}"/>
              </a:ext>
            </a:extLst>
          </p:cNvPr>
          <p:cNvSpPr txBox="1"/>
          <p:nvPr/>
        </p:nvSpPr>
        <p:spPr>
          <a:xfrm>
            <a:off x="5929745" y="6383958"/>
            <a:ext cx="4627419" cy="307777"/>
          </a:xfrm>
          <a:prstGeom prst="rect">
            <a:avLst/>
          </a:prstGeom>
          <a:noFill/>
        </p:spPr>
        <p:txBody>
          <a:bodyPr wrap="square">
            <a:spAutoFit/>
          </a:bodyPr>
          <a:lstStyle/>
          <a:p>
            <a:r>
              <a:rPr lang="en-US" sz="1400" dirty="0">
                <a:hlinkClick r:id="rId3"/>
              </a:rPr>
              <a:t>Thought for the day by Tim Paul: a diagram about forms </a:t>
            </a:r>
            <a:endParaRPr lang="en-GB" sz="1400" dirty="0"/>
          </a:p>
        </p:txBody>
      </p:sp>
    </p:spTree>
    <p:extLst>
      <p:ext uri="{BB962C8B-B14F-4D97-AF65-F5344CB8AC3E}">
        <p14:creationId xmlns:p14="http://schemas.microsoft.com/office/powerpoint/2010/main" val="358379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 good form starts with user and business needs</a:t>
            </a:r>
          </a:p>
        </p:txBody>
      </p:sp>
      <p:grpSp>
        <p:nvGrpSpPr>
          <p:cNvPr id="14" name="Group 13" descr="An illustration of the relationships that make up the form, starting with user needs and business needs which sit above service design/relationship. These lead onto the answers you need, which sit above content design/conversation. From these flow the questions you ask which sit above interaction design/appearance.">
            <a:extLst>
              <a:ext uri="{FF2B5EF4-FFF2-40B4-BE49-F238E27FC236}">
                <a16:creationId xmlns:a16="http://schemas.microsoft.com/office/drawing/2014/main" id="{CCAC28B0-5851-EDD1-BE5D-C66F47F01C22}"/>
              </a:ext>
            </a:extLst>
          </p:cNvPr>
          <p:cNvGrpSpPr/>
          <p:nvPr/>
        </p:nvGrpSpPr>
        <p:grpSpPr>
          <a:xfrm>
            <a:off x="804088" y="2176757"/>
            <a:ext cx="10382831" cy="3446666"/>
            <a:chOff x="804088" y="2176757"/>
            <a:chExt cx="10382831" cy="3446666"/>
          </a:xfrm>
        </p:grpSpPr>
        <p:grpSp>
          <p:nvGrpSpPr>
            <p:cNvPr id="2" name="Group 1" descr="An illustration of the relationships that make up the form, starting with user needs and business needs which sit above service design/relationship. These lead onto the answers you need, which sit above content design/conversation. From these flow the questions you ask which sit above interaction design/appearance.">
              <a:extLst>
                <a:ext uri="{FF2B5EF4-FFF2-40B4-BE49-F238E27FC236}">
                  <a16:creationId xmlns:a16="http://schemas.microsoft.com/office/drawing/2014/main" id="{C4B34BF2-BB1A-F369-4BCD-74ABEACB5D29}"/>
                </a:ext>
              </a:extLst>
            </p:cNvPr>
            <p:cNvGrpSpPr/>
            <p:nvPr/>
          </p:nvGrpSpPr>
          <p:grpSpPr>
            <a:xfrm>
              <a:off x="804088" y="2437660"/>
              <a:ext cx="9815942" cy="3185763"/>
              <a:chOff x="804088" y="2437660"/>
              <a:chExt cx="9815942" cy="3185763"/>
            </a:xfrm>
          </p:grpSpPr>
          <p:sp>
            <p:nvSpPr>
              <p:cNvPr id="3" name="Oval 2">
                <a:extLst>
                  <a:ext uri="{FF2B5EF4-FFF2-40B4-BE49-F238E27FC236}">
                    <a16:creationId xmlns:a16="http://schemas.microsoft.com/office/drawing/2014/main" id="{AB00EA46-83F2-B943-480D-2DC0EB7DC9CE}"/>
                  </a:ext>
                </a:extLst>
              </p:cNvPr>
              <p:cNvSpPr/>
              <p:nvPr/>
            </p:nvSpPr>
            <p:spPr>
              <a:xfrm>
                <a:off x="804088" y="2437660"/>
                <a:ext cx="1887187" cy="1887187"/>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4" name="Rectangle 3" descr="Pencil">
                <a:extLst>
                  <a:ext uri="{FF2B5EF4-FFF2-40B4-BE49-F238E27FC236}">
                    <a16:creationId xmlns:a16="http://schemas.microsoft.com/office/drawing/2014/main" id="{0DF9362E-6E05-2F7D-5B14-04F0AF259A16}"/>
                  </a:ext>
                </a:extLst>
              </p:cNvPr>
              <p:cNvSpPr/>
              <p:nvPr/>
            </p:nvSpPr>
            <p:spPr>
              <a:xfrm>
                <a:off x="1206275" y="2839848"/>
                <a:ext cx="1082812" cy="1082812"/>
              </a:xfrm>
              <a:prstGeom prst="rect">
                <a:avLst/>
              </a:prstGeom>
              <a:blipFill rotWithShape="1">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5BDCDC6A-B57A-55FF-E2EF-E27A2E0DE5F9}"/>
                  </a:ext>
                </a:extLst>
              </p:cNvPr>
              <p:cNvSpPr/>
              <p:nvPr/>
            </p:nvSpPr>
            <p:spPr>
              <a:xfrm>
                <a:off x="838212" y="4892133"/>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cap="all"/>
                </a:pPr>
                <a:r>
                  <a:rPr lang="en-GB" sz="2400" kern="1200" cap="none" baseline="0" dirty="0"/>
                  <a:t>Interaction design</a:t>
                </a:r>
                <a:br>
                  <a:rPr lang="en-GB" sz="2400" kern="1200" cap="none" baseline="0" dirty="0"/>
                </a:br>
                <a:r>
                  <a:rPr lang="en-GB" sz="2400" kern="1200" cap="none" baseline="0" dirty="0"/>
                  <a:t>Appearance</a:t>
                </a:r>
                <a:endParaRPr lang="en-US" sz="2400" kern="1200" cap="none" baseline="0" dirty="0"/>
              </a:p>
            </p:txBody>
          </p:sp>
          <p:sp>
            <p:nvSpPr>
              <p:cNvPr id="7" name="Oval 6">
                <a:extLst>
                  <a:ext uri="{FF2B5EF4-FFF2-40B4-BE49-F238E27FC236}">
                    <a16:creationId xmlns:a16="http://schemas.microsoft.com/office/drawing/2014/main" id="{27A34142-453A-91C8-A7D5-F557778913BF}"/>
                  </a:ext>
                </a:extLst>
              </p:cNvPr>
              <p:cNvSpPr/>
              <p:nvPr/>
            </p:nvSpPr>
            <p:spPr>
              <a:xfrm>
                <a:off x="4439244" y="2437660"/>
                <a:ext cx="1887187" cy="1887187"/>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8" name="Rectangle 7" descr="Help">
                <a:extLst>
                  <a:ext uri="{FF2B5EF4-FFF2-40B4-BE49-F238E27FC236}">
                    <a16:creationId xmlns:a16="http://schemas.microsoft.com/office/drawing/2014/main" id="{6F455E33-DC89-114A-530E-D50912DEADE9}"/>
                  </a:ext>
                </a:extLst>
              </p:cNvPr>
              <p:cNvSpPr/>
              <p:nvPr/>
            </p:nvSpPr>
            <p:spPr>
              <a:xfrm>
                <a:off x="4841431" y="2839848"/>
                <a:ext cx="1082812" cy="108281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D27AADDD-3D8F-DB8D-6175-F20F9970B356}"/>
                  </a:ext>
                </a:extLst>
              </p:cNvPr>
              <p:cNvSpPr/>
              <p:nvPr/>
            </p:nvSpPr>
            <p:spPr>
              <a:xfrm>
                <a:off x="4491033" y="4901371"/>
                <a:ext cx="2099728" cy="720000"/>
              </a:xfrm>
              <a:custGeom>
                <a:avLst/>
                <a:gdLst>
                  <a:gd name="connsiteX0" fmla="*/ 0 w 2099728"/>
                  <a:gd name="connsiteY0" fmla="*/ 0 h 720000"/>
                  <a:gd name="connsiteX1" fmla="*/ 2099728 w 2099728"/>
                  <a:gd name="connsiteY1" fmla="*/ 0 h 720000"/>
                  <a:gd name="connsiteX2" fmla="*/ 2099728 w 2099728"/>
                  <a:gd name="connsiteY2" fmla="*/ 720000 h 720000"/>
                  <a:gd name="connsiteX3" fmla="*/ 0 w 2099728"/>
                  <a:gd name="connsiteY3" fmla="*/ 720000 h 720000"/>
                  <a:gd name="connsiteX4" fmla="*/ 0 w 209972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728" h="720000">
                    <a:moveTo>
                      <a:pt x="0" y="0"/>
                    </a:moveTo>
                    <a:lnTo>
                      <a:pt x="2099728" y="0"/>
                    </a:lnTo>
                    <a:lnTo>
                      <a:pt x="209972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cap="all"/>
                </a:pPr>
                <a:r>
                  <a:rPr lang="en-GB" sz="2400" kern="1200" cap="none" baseline="0" dirty="0">
                    <a:solidFill>
                      <a:prstClr val="black">
                        <a:hueOff val="0"/>
                        <a:satOff val="0"/>
                        <a:lumOff val="0"/>
                        <a:alphaOff val="0"/>
                      </a:prstClr>
                    </a:solidFill>
                    <a:latin typeface="Arial" panose="020B0604020202020204"/>
                    <a:ea typeface="+mn-ea"/>
                    <a:cs typeface="+mn-cs"/>
                  </a:rPr>
                  <a:t>Content design</a:t>
                </a:r>
                <a:br>
                  <a:rPr lang="en-GB" sz="2400" kern="1200" cap="none" baseline="0" dirty="0">
                    <a:solidFill>
                      <a:prstClr val="black">
                        <a:hueOff val="0"/>
                        <a:satOff val="0"/>
                        <a:lumOff val="0"/>
                        <a:alphaOff val="0"/>
                      </a:prstClr>
                    </a:solidFill>
                    <a:latin typeface="Arial" panose="020B0604020202020204"/>
                    <a:ea typeface="+mn-ea"/>
                    <a:cs typeface="+mn-cs"/>
                  </a:rPr>
                </a:br>
                <a:r>
                  <a:rPr lang="en-GB" sz="2400" kern="1200" cap="none" baseline="0" dirty="0">
                    <a:solidFill>
                      <a:prstClr val="black">
                        <a:hueOff val="0"/>
                        <a:satOff val="0"/>
                        <a:lumOff val="0"/>
                        <a:alphaOff val="0"/>
                      </a:prstClr>
                    </a:solidFill>
                    <a:latin typeface="Arial" panose="020B0604020202020204"/>
                    <a:ea typeface="+mn-ea"/>
                    <a:cs typeface="+mn-cs"/>
                  </a:rPr>
                  <a:t>Conversation</a:t>
                </a:r>
                <a:endParaRPr lang="en-US" sz="2400" kern="1200" cap="none" baseline="0" dirty="0">
                  <a:solidFill>
                    <a:prstClr val="black">
                      <a:hueOff val="0"/>
                      <a:satOff val="0"/>
                      <a:lumOff val="0"/>
                      <a:alphaOff val="0"/>
                    </a:prstClr>
                  </a:solidFill>
                  <a:latin typeface="Arial" panose="020B0604020202020204"/>
                  <a:ea typeface="+mn-ea"/>
                  <a:cs typeface="+mn-cs"/>
                </a:endParaRPr>
              </a:p>
            </p:txBody>
          </p:sp>
          <p:sp>
            <p:nvSpPr>
              <p:cNvPr id="10" name="Oval 9">
                <a:extLst>
                  <a:ext uri="{FF2B5EF4-FFF2-40B4-BE49-F238E27FC236}">
                    <a16:creationId xmlns:a16="http://schemas.microsoft.com/office/drawing/2014/main" id="{65A3AAA2-4161-1FF0-3B8C-4DA3E0A5AA5C}"/>
                  </a:ext>
                </a:extLst>
              </p:cNvPr>
              <p:cNvSpPr/>
              <p:nvPr/>
            </p:nvSpPr>
            <p:spPr>
              <a:xfrm>
                <a:off x="8074400" y="2437660"/>
                <a:ext cx="1887187" cy="1887187"/>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1" name="Rectangle 10" descr="Bullseye">
                <a:extLst>
                  <a:ext uri="{FF2B5EF4-FFF2-40B4-BE49-F238E27FC236}">
                    <a16:creationId xmlns:a16="http://schemas.microsoft.com/office/drawing/2014/main" id="{C6845D25-97AB-D382-91B5-5FD808E3E04E}"/>
                  </a:ext>
                </a:extLst>
              </p:cNvPr>
              <p:cNvSpPr/>
              <p:nvPr/>
            </p:nvSpPr>
            <p:spPr>
              <a:xfrm>
                <a:off x="8476588" y="2839848"/>
                <a:ext cx="1082812" cy="108281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6D33F9BF-F2FD-93EB-81B5-317A8C12D06B}"/>
                  </a:ext>
                </a:extLst>
              </p:cNvPr>
              <p:cNvSpPr/>
              <p:nvPr/>
            </p:nvSpPr>
            <p:spPr>
              <a:xfrm>
                <a:off x="8203750" y="4903423"/>
                <a:ext cx="2416280" cy="720000"/>
              </a:xfrm>
              <a:custGeom>
                <a:avLst/>
                <a:gdLst>
                  <a:gd name="connsiteX0" fmla="*/ 0 w 2416280"/>
                  <a:gd name="connsiteY0" fmla="*/ 0 h 720000"/>
                  <a:gd name="connsiteX1" fmla="*/ 2416280 w 2416280"/>
                  <a:gd name="connsiteY1" fmla="*/ 0 h 720000"/>
                  <a:gd name="connsiteX2" fmla="*/ 2416280 w 2416280"/>
                  <a:gd name="connsiteY2" fmla="*/ 720000 h 720000"/>
                  <a:gd name="connsiteX3" fmla="*/ 0 w 2416280"/>
                  <a:gd name="connsiteY3" fmla="*/ 720000 h 720000"/>
                  <a:gd name="connsiteX4" fmla="*/ 0 w 241628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6280" h="720000">
                    <a:moveTo>
                      <a:pt x="0" y="0"/>
                    </a:moveTo>
                    <a:lnTo>
                      <a:pt x="2416280" y="0"/>
                    </a:lnTo>
                    <a:lnTo>
                      <a:pt x="241628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cap="all"/>
                </a:pPr>
                <a:r>
                  <a:rPr lang="en-GB" sz="2400" kern="1200" cap="none" baseline="0" dirty="0">
                    <a:solidFill>
                      <a:prstClr val="black">
                        <a:hueOff val="0"/>
                        <a:satOff val="0"/>
                        <a:lumOff val="0"/>
                        <a:alphaOff val="0"/>
                      </a:prstClr>
                    </a:solidFill>
                    <a:latin typeface="Arial" panose="020B0604020202020204"/>
                    <a:ea typeface="+mn-ea"/>
                    <a:cs typeface="+mn-cs"/>
                  </a:rPr>
                  <a:t>Service design</a:t>
                </a:r>
                <a:br>
                  <a:rPr lang="en-GB" sz="2400" kern="1200" cap="none" baseline="0" dirty="0">
                    <a:solidFill>
                      <a:prstClr val="black">
                        <a:hueOff val="0"/>
                        <a:satOff val="0"/>
                        <a:lumOff val="0"/>
                        <a:alphaOff val="0"/>
                      </a:prstClr>
                    </a:solidFill>
                    <a:latin typeface="Arial" panose="020B0604020202020204"/>
                    <a:ea typeface="+mn-ea"/>
                    <a:cs typeface="+mn-cs"/>
                  </a:rPr>
                </a:br>
                <a:r>
                  <a:rPr lang="en-GB" sz="2400" kern="1200" cap="none" baseline="0" dirty="0">
                    <a:solidFill>
                      <a:prstClr val="black">
                        <a:hueOff val="0"/>
                        <a:satOff val="0"/>
                        <a:lumOff val="0"/>
                        <a:alphaOff val="0"/>
                      </a:prstClr>
                    </a:solidFill>
                    <a:latin typeface="Arial" panose="020B0604020202020204"/>
                    <a:ea typeface="+mn-ea"/>
                    <a:cs typeface="+mn-cs"/>
                  </a:rPr>
                  <a:t>Relationship</a:t>
                </a:r>
                <a:endParaRPr lang="en-US" sz="2400" kern="1200" cap="none" baseline="0" dirty="0">
                  <a:solidFill>
                    <a:prstClr val="black">
                      <a:hueOff val="0"/>
                      <a:satOff val="0"/>
                      <a:lumOff val="0"/>
                      <a:alphaOff val="0"/>
                    </a:prstClr>
                  </a:solidFill>
                  <a:latin typeface="Arial" panose="020B0604020202020204"/>
                  <a:ea typeface="+mn-ea"/>
                  <a:cs typeface="+mn-cs"/>
                </a:endParaRPr>
              </a:p>
            </p:txBody>
          </p:sp>
        </p:grpSp>
        <p:sp>
          <p:nvSpPr>
            <p:cNvPr id="18" name="Arrow: Left 17">
              <a:extLst>
                <a:ext uri="{FF2B5EF4-FFF2-40B4-BE49-F238E27FC236}">
                  <a16:creationId xmlns:a16="http://schemas.microsoft.com/office/drawing/2014/main" id="{7B6344E8-299D-38A8-6E30-9AF7A29AF8F6}"/>
                </a:ext>
              </a:extLst>
            </p:cNvPr>
            <p:cNvSpPr/>
            <p:nvPr/>
          </p:nvSpPr>
          <p:spPr>
            <a:xfrm>
              <a:off x="6716889" y="3282244"/>
              <a:ext cx="903111" cy="293511"/>
            </a:xfrm>
            <a:prstGeom prst="leftArrow">
              <a:avLst/>
            </a:prstGeom>
            <a:solidFill>
              <a:srgbClr val="62C0C0"/>
            </a:solidFill>
            <a:ln>
              <a:solidFill>
                <a:srgbClr val="62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Left 18">
              <a:extLst>
                <a:ext uri="{FF2B5EF4-FFF2-40B4-BE49-F238E27FC236}">
                  <a16:creationId xmlns:a16="http://schemas.microsoft.com/office/drawing/2014/main" id="{A9D7ECCA-8619-B05C-4ECA-6BD5176199BC}"/>
                </a:ext>
              </a:extLst>
            </p:cNvPr>
            <p:cNvSpPr/>
            <p:nvPr/>
          </p:nvSpPr>
          <p:spPr>
            <a:xfrm>
              <a:off x="10053124" y="2877923"/>
              <a:ext cx="903111" cy="293511"/>
            </a:xfrm>
            <a:prstGeom prst="leftArrow">
              <a:avLst/>
            </a:prstGeom>
            <a:solidFill>
              <a:srgbClr val="62C0C0"/>
            </a:solidFill>
            <a:ln>
              <a:solidFill>
                <a:srgbClr val="62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Left 19">
              <a:extLst>
                <a:ext uri="{FF2B5EF4-FFF2-40B4-BE49-F238E27FC236}">
                  <a16:creationId xmlns:a16="http://schemas.microsoft.com/office/drawing/2014/main" id="{EE537293-B8C9-2A82-E1DA-19AA7FCC75C5}"/>
                </a:ext>
              </a:extLst>
            </p:cNvPr>
            <p:cNvSpPr/>
            <p:nvPr/>
          </p:nvSpPr>
          <p:spPr>
            <a:xfrm>
              <a:off x="10053124" y="3605522"/>
              <a:ext cx="903111" cy="293511"/>
            </a:xfrm>
            <a:prstGeom prst="leftArrow">
              <a:avLst/>
            </a:prstGeom>
            <a:solidFill>
              <a:srgbClr val="62C0C0"/>
            </a:solidFill>
            <a:ln>
              <a:solidFill>
                <a:srgbClr val="62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963C8F9E-BCAD-2973-EF86-C3B1FADF4EE4}"/>
                </a:ext>
              </a:extLst>
            </p:cNvPr>
            <p:cNvSpPr txBox="1"/>
            <p:nvPr/>
          </p:nvSpPr>
          <p:spPr>
            <a:xfrm>
              <a:off x="10053124" y="2176757"/>
              <a:ext cx="903111" cy="646331"/>
            </a:xfrm>
            <a:prstGeom prst="rect">
              <a:avLst/>
            </a:prstGeom>
            <a:noFill/>
          </p:spPr>
          <p:txBody>
            <a:bodyPr wrap="square" rtlCol="0">
              <a:spAutoFit/>
            </a:bodyPr>
            <a:lstStyle/>
            <a:p>
              <a:r>
                <a:rPr lang="en-GB" dirty="0"/>
                <a:t>User needs</a:t>
              </a:r>
            </a:p>
          </p:txBody>
        </p:sp>
        <p:sp>
          <p:nvSpPr>
            <p:cNvPr id="22" name="TextBox 21">
              <a:extLst>
                <a:ext uri="{FF2B5EF4-FFF2-40B4-BE49-F238E27FC236}">
                  <a16:creationId xmlns:a16="http://schemas.microsoft.com/office/drawing/2014/main" id="{196AF2F4-7C36-BA62-362B-418B22CC48DD}"/>
                </a:ext>
              </a:extLst>
            </p:cNvPr>
            <p:cNvSpPr txBox="1"/>
            <p:nvPr/>
          </p:nvSpPr>
          <p:spPr>
            <a:xfrm>
              <a:off x="10053124" y="3980076"/>
              <a:ext cx="1133795" cy="646331"/>
            </a:xfrm>
            <a:prstGeom prst="rect">
              <a:avLst/>
            </a:prstGeom>
            <a:noFill/>
          </p:spPr>
          <p:txBody>
            <a:bodyPr wrap="square" rtlCol="0">
              <a:spAutoFit/>
            </a:bodyPr>
            <a:lstStyle/>
            <a:p>
              <a:r>
                <a:rPr lang="en-GB" dirty="0"/>
                <a:t>Business needs</a:t>
              </a:r>
            </a:p>
          </p:txBody>
        </p:sp>
        <p:sp>
          <p:nvSpPr>
            <p:cNvPr id="23" name="TextBox 22">
              <a:extLst>
                <a:ext uri="{FF2B5EF4-FFF2-40B4-BE49-F238E27FC236}">
                  <a16:creationId xmlns:a16="http://schemas.microsoft.com/office/drawing/2014/main" id="{D104E6FA-E48A-4A68-C886-F862215CF063}"/>
                </a:ext>
              </a:extLst>
            </p:cNvPr>
            <p:cNvSpPr txBox="1"/>
            <p:nvPr/>
          </p:nvSpPr>
          <p:spPr>
            <a:xfrm>
              <a:off x="6716889" y="2565093"/>
              <a:ext cx="1241778" cy="646331"/>
            </a:xfrm>
            <a:prstGeom prst="rect">
              <a:avLst/>
            </a:prstGeom>
            <a:noFill/>
          </p:spPr>
          <p:txBody>
            <a:bodyPr wrap="square" rtlCol="0">
              <a:spAutoFit/>
            </a:bodyPr>
            <a:lstStyle/>
            <a:p>
              <a:r>
                <a:rPr lang="en-GB" dirty="0"/>
                <a:t>Answers you need</a:t>
              </a:r>
            </a:p>
          </p:txBody>
        </p:sp>
        <p:sp>
          <p:nvSpPr>
            <p:cNvPr id="24" name="Arrow: Left 23">
              <a:extLst>
                <a:ext uri="{FF2B5EF4-FFF2-40B4-BE49-F238E27FC236}">
                  <a16:creationId xmlns:a16="http://schemas.microsoft.com/office/drawing/2014/main" id="{664C81D4-784E-0CBD-6A31-C41D51167270}"/>
                </a:ext>
              </a:extLst>
            </p:cNvPr>
            <p:cNvSpPr/>
            <p:nvPr/>
          </p:nvSpPr>
          <p:spPr>
            <a:xfrm>
              <a:off x="2985911" y="3282244"/>
              <a:ext cx="903111" cy="293511"/>
            </a:xfrm>
            <a:prstGeom prst="leftArrow">
              <a:avLst/>
            </a:prstGeom>
            <a:solidFill>
              <a:srgbClr val="62C0C0"/>
            </a:solidFill>
            <a:ln>
              <a:solidFill>
                <a:srgbClr val="62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3FAF95E4-7547-5769-55C7-B2B35BD02CAB}"/>
                </a:ext>
              </a:extLst>
            </p:cNvPr>
            <p:cNvSpPr txBox="1"/>
            <p:nvPr/>
          </p:nvSpPr>
          <p:spPr>
            <a:xfrm>
              <a:off x="2985911" y="2565093"/>
              <a:ext cx="1241778" cy="646331"/>
            </a:xfrm>
            <a:prstGeom prst="rect">
              <a:avLst/>
            </a:prstGeom>
            <a:noFill/>
          </p:spPr>
          <p:txBody>
            <a:bodyPr wrap="square" rtlCol="0">
              <a:spAutoFit/>
            </a:bodyPr>
            <a:lstStyle/>
            <a:p>
              <a:r>
                <a:rPr lang="en-GB" dirty="0"/>
                <a:t>Questions you ask</a:t>
              </a:r>
            </a:p>
          </p:txBody>
        </p:sp>
      </p:grpSp>
    </p:spTree>
    <p:extLst>
      <p:ext uri="{BB962C8B-B14F-4D97-AF65-F5344CB8AC3E}">
        <p14:creationId xmlns:p14="http://schemas.microsoft.com/office/powerpoint/2010/main" val="400931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 good form works well across the layers</a:t>
            </a:r>
          </a:p>
        </p:txBody>
      </p:sp>
      <p:grpSp>
        <p:nvGrpSpPr>
          <p:cNvPr id="19" name="Group 18">
            <a:extLst>
              <a:ext uri="{FF2B5EF4-FFF2-40B4-BE49-F238E27FC236}">
                <a16:creationId xmlns:a16="http://schemas.microsoft.com/office/drawing/2014/main" id="{1962FF06-6307-DF98-C44D-297A7754EA6D}"/>
              </a:ext>
            </a:extLst>
          </p:cNvPr>
          <p:cNvGrpSpPr/>
          <p:nvPr/>
        </p:nvGrpSpPr>
        <p:grpSpPr>
          <a:xfrm>
            <a:off x="804088" y="2437660"/>
            <a:ext cx="10549712" cy="3185763"/>
            <a:chOff x="804088" y="2437660"/>
            <a:chExt cx="10549712" cy="3185763"/>
          </a:xfrm>
        </p:grpSpPr>
        <p:sp>
          <p:nvSpPr>
            <p:cNvPr id="3" name="Freeform: Shape 2">
              <a:extLst>
                <a:ext uri="{FF2B5EF4-FFF2-40B4-BE49-F238E27FC236}">
                  <a16:creationId xmlns:a16="http://schemas.microsoft.com/office/drawing/2014/main" id="{05D89D75-58BF-8A85-515F-FB3A5EF303C0}"/>
                </a:ext>
              </a:extLst>
            </p:cNvPr>
            <p:cNvSpPr/>
            <p:nvPr/>
          </p:nvSpPr>
          <p:spPr>
            <a:xfrm>
              <a:off x="838212" y="4892133"/>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cap="all"/>
              </a:pPr>
              <a:r>
                <a:rPr lang="en-GB" sz="2400" kern="1200" cap="none" baseline="0" dirty="0"/>
                <a:t>Interaction design</a:t>
              </a:r>
              <a:br>
                <a:rPr lang="en-GB" sz="2400" kern="1200" cap="none" baseline="0" dirty="0"/>
              </a:br>
              <a:r>
                <a:rPr lang="en-GB" sz="2400" kern="1200" cap="none" baseline="0" dirty="0"/>
                <a:t>Appearance</a:t>
              </a:r>
              <a:endParaRPr lang="en-US" sz="2400" kern="1200" cap="none" baseline="0" dirty="0"/>
            </a:p>
          </p:txBody>
        </p:sp>
        <p:sp>
          <p:nvSpPr>
            <p:cNvPr id="4" name="Freeform: Shape 3">
              <a:extLst>
                <a:ext uri="{FF2B5EF4-FFF2-40B4-BE49-F238E27FC236}">
                  <a16:creationId xmlns:a16="http://schemas.microsoft.com/office/drawing/2014/main" id="{5620E07F-907D-231C-C8F1-67344A05ECEA}"/>
                </a:ext>
              </a:extLst>
            </p:cNvPr>
            <p:cNvSpPr/>
            <p:nvPr/>
          </p:nvSpPr>
          <p:spPr>
            <a:xfrm>
              <a:off x="4491033" y="4901371"/>
              <a:ext cx="2099728" cy="720000"/>
            </a:xfrm>
            <a:custGeom>
              <a:avLst/>
              <a:gdLst>
                <a:gd name="connsiteX0" fmla="*/ 0 w 2099728"/>
                <a:gd name="connsiteY0" fmla="*/ 0 h 720000"/>
                <a:gd name="connsiteX1" fmla="*/ 2099728 w 2099728"/>
                <a:gd name="connsiteY1" fmla="*/ 0 h 720000"/>
                <a:gd name="connsiteX2" fmla="*/ 2099728 w 2099728"/>
                <a:gd name="connsiteY2" fmla="*/ 720000 h 720000"/>
                <a:gd name="connsiteX3" fmla="*/ 0 w 2099728"/>
                <a:gd name="connsiteY3" fmla="*/ 720000 h 720000"/>
                <a:gd name="connsiteX4" fmla="*/ 0 w 209972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728" h="720000">
                  <a:moveTo>
                    <a:pt x="0" y="0"/>
                  </a:moveTo>
                  <a:lnTo>
                    <a:pt x="2099728" y="0"/>
                  </a:lnTo>
                  <a:lnTo>
                    <a:pt x="209972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cap="all"/>
              </a:pPr>
              <a:r>
                <a:rPr lang="en-GB" sz="2400" kern="1200" cap="none" baseline="0" dirty="0">
                  <a:solidFill>
                    <a:prstClr val="black">
                      <a:hueOff val="0"/>
                      <a:satOff val="0"/>
                      <a:lumOff val="0"/>
                      <a:alphaOff val="0"/>
                    </a:prstClr>
                  </a:solidFill>
                  <a:latin typeface="Arial" panose="020B0604020202020204"/>
                  <a:ea typeface="+mn-ea"/>
                  <a:cs typeface="+mn-cs"/>
                </a:rPr>
                <a:t>Content design</a:t>
              </a:r>
              <a:br>
                <a:rPr lang="en-GB" sz="2400" kern="1200" cap="none" baseline="0" dirty="0">
                  <a:solidFill>
                    <a:prstClr val="black">
                      <a:hueOff val="0"/>
                      <a:satOff val="0"/>
                      <a:lumOff val="0"/>
                      <a:alphaOff val="0"/>
                    </a:prstClr>
                  </a:solidFill>
                  <a:latin typeface="Arial" panose="020B0604020202020204"/>
                  <a:ea typeface="+mn-ea"/>
                  <a:cs typeface="+mn-cs"/>
                </a:rPr>
              </a:br>
              <a:r>
                <a:rPr lang="en-GB" sz="2400" kern="1200" cap="none" baseline="0" dirty="0">
                  <a:solidFill>
                    <a:prstClr val="black">
                      <a:hueOff val="0"/>
                      <a:satOff val="0"/>
                      <a:lumOff val="0"/>
                      <a:alphaOff val="0"/>
                    </a:prstClr>
                  </a:solidFill>
                  <a:latin typeface="Arial" panose="020B0604020202020204"/>
                  <a:ea typeface="+mn-ea"/>
                  <a:cs typeface="+mn-cs"/>
                </a:rPr>
                <a:t>Conversation</a:t>
              </a:r>
              <a:endParaRPr lang="en-US" sz="2400" kern="1200" cap="none" baseline="0" dirty="0">
                <a:solidFill>
                  <a:prstClr val="black">
                    <a:hueOff val="0"/>
                    <a:satOff val="0"/>
                    <a:lumOff val="0"/>
                    <a:alphaOff val="0"/>
                  </a:prstClr>
                </a:solidFill>
                <a:latin typeface="Arial" panose="020B0604020202020204"/>
                <a:ea typeface="+mn-ea"/>
                <a:cs typeface="+mn-cs"/>
              </a:endParaRPr>
            </a:p>
          </p:txBody>
        </p:sp>
        <p:sp>
          <p:nvSpPr>
            <p:cNvPr id="7" name="Freeform: Shape 6">
              <a:extLst>
                <a:ext uri="{FF2B5EF4-FFF2-40B4-BE49-F238E27FC236}">
                  <a16:creationId xmlns:a16="http://schemas.microsoft.com/office/drawing/2014/main" id="{3F919B55-6AED-16FC-E315-190305324BC5}"/>
                </a:ext>
              </a:extLst>
            </p:cNvPr>
            <p:cNvSpPr/>
            <p:nvPr/>
          </p:nvSpPr>
          <p:spPr>
            <a:xfrm>
              <a:off x="8203750" y="4903423"/>
              <a:ext cx="2416280" cy="720000"/>
            </a:xfrm>
            <a:custGeom>
              <a:avLst/>
              <a:gdLst>
                <a:gd name="connsiteX0" fmla="*/ 0 w 2416280"/>
                <a:gd name="connsiteY0" fmla="*/ 0 h 720000"/>
                <a:gd name="connsiteX1" fmla="*/ 2416280 w 2416280"/>
                <a:gd name="connsiteY1" fmla="*/ 0 h 720000"/>
                <a:gd name="connsiteX2" fmla="*/ 2416280 w 2416280"/>
                <a:gd name="connsiteY2" fmla="*/ 720000 h 720000"/>
                <a:gd name="connsiteX3" fmla="*/ 0 w 2416280"/>
                <a:gd name="connsiteY3" fmla="*/ 720000 h 720000"/>
                <a:gd name="connsiteX4" fmla="*/ 0 w 241628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6280" h="720000">
                  <a:moveTo>
                    <a:pt x="0" y="0"/>
                  </a:moveTo>
                  <a:lnTo>
                    <a:pt x="2416280" y="0"/>
                  </a:lnTo>
                  <a:lnTo>
                    <a:pt x="241628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cap="all"/>
              </a:pPr>
              <a:r>
                <a:rPr lang="en-GB" sz="2400" kern="1200" cap="none" baseline="0" dirty="0">
                  <a:solidFill>
                    <a:prstClr val="black">
                      <a:hueOff val="0"/>
                      <a:satOff val="0"/>
                      <a:lumOff val="0"/>
                      <a:alphaOff val="0"/>
                    </a:prstClr>
                  </a:solidFill>
                  <a:latin typeface="Arial" panose="020B0604020202020204"/>
                  <a:ea typeface="+mn-ea"/>
                  <a:cs typeface="+mn-cs"/>
                </a:rPr>
                <a:t>Service design</a:t>
              </a:r>
              <a:br>
                <a:rPr lang="en-GB" sz="2400" kern="1200" cap="none" baseline="0" dirty="0">
                  <a:solidFill>
                    <a:prstClr val="black">
                      <a:hueOff val="0"/>
                      <a:satOff val="0"/>
                      <a:lumOff val="0"/>
                      <a:alphaOff val="0"/>
                    </a:prstClr>
                  </a:solidFill>
                  <a:latin typeface="Arial" panose="020B0604020202020204"/>
                  <a:ea typeface="+mn-ea"/>
                  <a:cs typeface="+mn-cs"/>
                </a:rPr>
              </a:br>
              <a:r>
                <a:rPr lang="en-GB" sz="2400" kern="1200" cap="none" baseline="0" dirty="0">
                  <a:solidFill>
                    <a:prstClr val="black">
                      <a:hueOff val="0"/>
                      <a:satOff val="0"/>
                      <a:lumOff val="0"/>
                      <a:alphaOff val="0"/>
                    </a:prstClr>
                  </a:solidFill>
                  <a:latin typeface="Arial" panose="020B0604020202020204"/>
                  <a:ea typeface="+mn-ea"/>
                  <a:cs typeface="+mn-cs"/>
                </a:rPr>
                <a:t>Relationship</a:t>
              </a:r>
              <a:endParaRPr lang="en-US" sz="2400" kern="1200" cap="none" baseline="0" dirty="0">
                <a:solidFill>
                  <a:prstClr val="black">
                    <a:hueOff val="0"/>
                    <a:satOff val="0"/>
                    <a:lumOff val="0"/>
                    <a:alphaOff val="0"/>
                  </a:prstClr>
                </a:solidFill>
                <a:latin typeface="Arial" panose="020B0604020202020204"/>
                <a:ea typeface="+mn-ea"/>
                <a:cs typeface="+mn-cs"/>
              </a:endParaRPr>
            </a:p>
          </p:txBody>
        </p:sp>
        <p:grpSp>
          <p:nvGrpSpPr>
            <p:cNvPr id="8" name="Group 7">
              <a:extLst>
                <a:ext uri="{FF2B5EF4-FFF2-40B4-BE49-F238E27FC236}">
                  <a16:creationId xmlns:a16="http://schemas.microsoft.com/office/drawing/2014/main" id="{0E641035-51B7-9325-0227-770E3E25AACC}"/>
                </a:ext>
              </a:extLst>
            </p:cNvPr>
            <p:cNvGrpSpPr/>
            <p:nvPr/>
          </p:nvGrpSpPr>
          <p:grpSpPr>
            <a:xfrm>
              <a:off x="804088" y="2437660"/>
              <a:ext cx="9157499" cy="1887187"/>
              <a:chOff x="804088" y="2437660"/>
              <a:chExt cx="9157499" cy="1887187"/>
            </a:xfrm>
          </p:grpSpPr>
          <p:sp>
            <p:nvSpPr>
              <p:cNvPr id="10" name="Oval 9">
                <a:extLst>
                  <a:ext uri="{FF2B5EF4-FFF2-40B4-BE49-F238E27FC236}">
                    <a16:creationId xmlns:a16="http://schemas.microsoft.com/office/drawing/2014/main" id="{9D808EF9-12A3-7AAD-3EA9-BD29C91FE49C}"/>
                  </a:ext>
                </a:extLst>
              </p:cNvPr>
              <p:cNvSpPr/>
              <p:nvPr/>
            </p:nvSpPr>
            <p:spPr>
              <a:xfrm>
                <a:off x="804088" y="2437660"/>
                <a:ext cx="1887187" cy="1887187"/>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8" name="Rectangle 17" descr="Pencil">
                <a:extLst>
                  <a:ext uri="{FF2B5EF4-FFF2-40B4-BE49-F238E27FC236}">
                    <a16:creationId xmlns:a16="http://schemas.microsoft.com/office/drawing/2014/main" id="{2C285708-51FC-C8AF-4602-9A2632057A2B}"/>
                  </a:ext>
                </a:extLst>
              </p:cNvPr>
              <p:cNvSpPr/>
              <p:nvPr/>
            </p:nvSpPr>
            <p:spPr>
              <a:xfrm>
                <a:off x="1206275" y="2839848"/>
                <a:ext cx="1082812" cy="1082812"/>
              </a:xfrm>
              <a:prstGeom prst="rect">
                <a:avLst/>
              </a:prstGeom>
              <a:blipFill rotWithShape="1">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0" name="Oval 19">
                <a:extLst>
                  <a:ext uri="{FF2B5EF4-FFF2-40B4-BE49-F238E27FC236}">
                    <a16:creationId xmlns:a16="http://schemas.microsoft.com/office/drawing/2014/main" id="{1E4C3527-879E-AD87-7077-75520B61C3C4}"/>
                  </a:ext>
                </a:extLst>
              </p:cNvPr>
              <p:cNvSpPr/>
              <p:nvPr/>
            </p:nvSpPr>
            <p:spPr>
              <a:xfrm>
                <a:off x="4439244" y="2437660"/>
                <a:ext cx="1887187" cy="1887187"/>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1" name="Rectangle 20" descr="Help">
                <a:extLst>
                  <a:ext uri="{FF2B5EF4-FFF2-40B4-BE49-F238E27FC236}">
                    <a16:creationId xmlns:a16="http://schemas.microsoft.com/office/drawing/2014/main" id="{F057FB04-0068-59E5-F809-7BDF8ACC73A1}"/>
                  </a:ext>
                </a:extLst>
              </p:cNvPr>
              <p:cNvSpPr/>
              <p:nvPr/>
            </p:nvSpPr>
            <p:spPr>
              <a:xfrm>
                <a:off x="4841431" y="2839848"/>
                <a:ext cx="1082812" cy="108281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3" name="Oval 22">
                <a:extLst>
                  <a:ext uri="{FF2B5EF4-FFF2-40B4-BE49-F238E27FC236}">
                    <a16:creationId xmlns:a16="http://schemas.microsoft.com/office/drawing/2014/main" id="{75C3E03A-4737-981A-9769-E4177F23F6B9}"/>
                  </a:ext>
                </a:extLst>
              </p:cNvPr>
              <p:cNvSpPr/>
              <p:nvPr/>
            </p:nvSpPr>
            <p:spPr>
              <a:xfrm>
                <a:off x="8074400" y="2437660"/>
                <a:ext cx="1887187" cy="1887187"/>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4" name="Rectangle 23" descr="Bullseye">
                <a:extLst>
                  <a:ext uri="{FF2B5EF4-FFF2-40B4-BE49-F238E27FC236}">
                    <a16:creationId xmlns:a16="http://schemas.microsoft.com/office/drawing/2014/main" id="{2C528A78-AFD5-4ABA-909B-C532B593E50F}"/>
                  </a:ext>
                </a:extLst>
              </p:cNvPr>
              <p:cNvSpPr/>
              <p:nvPr/>
            </p:nvSpPr>
            <p:spPr>
              <a:xfrm>
                <a:off x="8476588" y="2839848"/>
                <a:ext cx="1082812" cy="108281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dirty="0"/>
              </a:p>
            </p:txBody>
          </p:sp>
        </p:grpSp>
        <p:sp>
          <p:nvSpPr>
            <p:cNvPr id="2" name="Arrow: Left 1">
              <a:extLst>
                <a:ext uri="{FF2B5EF4-FFF2-40B4-BE49-F238E27FC236}">
                  <a16:creationId xmlns:a16="http://schemas.microsoft.com/office/drawing/2014/main" id="{B506FBF6-3C64-6FD2-BFCA-6E8689DA381A}"/>
                </a:ext>
              </a:extLst>
            </p:cNvPr>
            <p:cNvSpPr/>
            <p:nvPr/>
          </p:nvSpPr>
          <p:spPr>
            <a:xfrm flipH="1">
              <a:off x="6737505" y="3169356"/>
              <a:ext cx="903111" cy="293511"/>
            </a:xfrm>
            <a:prstGeom prst="leftArrow">
              <a:avLst/>
            </a:prstGeom>
            <a:solidFill>
              <a:srgbClr val="62C0C0"/>
            </a:solidFill>
            <a:ln>
              <a:solidFill>
                <a:srgbClr val="62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id="{912F5754-CF7B-90A7-B848-0D936F65AD9C}"/>
                </a:ext>
              </a:extLst>
            </p:cNvPr>
            <p:cNvSpPr/>
            <p:nvPr/>
          </p:nvSpPr>
          <p:spPr>
            <a:xfrm flipH="1">
              <a:off x="10073739" y="3181358"/>
              <a:ext cx="903111" cy="293511"/>
            </a:xfrm>
            <a:prstGeom prst="leftArrow">
              <a:avLst/>
            </a:prstGeom>
            <a:solidFill>
              <a:srgbClr val="62C0C0"/>
            </a:solidFill>
            <a:ln>
              <a:solidFill>
                <a:srgbClr val="62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2327AFB-39DD-31B9-F932-281C78A4B596}"/>
                </a:ext>
              </a:extLst>
            </p:cNvPr>
            <p:cNvSpPr txBox="1"/>
            <p:nvPr/>
          </p:nvSpPr>
          <p:spPr>
            <a:xfrm>
              <a:off x="6652839" y="2446204"/>
              <a:ext cx="1326444" cy="646331"/>
            </a:xfrm>
            <a:prstGeom prst="rect">
              <a:avLst/>
            </a:prstGeom>
            <a:noFill/>
          </p:spPr>
          <p:txBody>
            <a:bodyPr wrap="square" rtlCol="0">
              <a:spAutoFit/>
            </a:bodyPr>
            <a:lstStyle/>
            <a:p>
              <a:r>
                <a:rPr lang="en-GB" dirty="0"/>
                <a:t>Easy to understand</a:t>
              </a:r>
            </a:p>
          </p:txBody>
        </p:sp>
        <p:sp>
          <p:nvSpPr>
            <p:cNvPr id="11" name="Arrow: Left 10">
              <a:extLst>
                <a:ext uri="{FF2B5EF4-FFF2-40B4-BE49-F238E27FC236}">
                  <a16:creationId xmlns:a16="http://schemas.microsoft.com/office/drawing/2014/main" id="{23FB8525-A3A2-9424-BEC4-04CE8D787ADE}"/>
                </a:ext>
              </a:extLst>
            </p:cNvPr>
            <p:cNvSpPr/>
            <p:nvPr/>
          </p:nvSpPr>
          <p:spPr>
            <a:xfrm flipH="1">
              <a:off x="3006527" y="3169356"/>
              <a:ext cx="903111" cy="293511"/>
            </a:xfrm>
            <a:prstGeom prst="leftArrow">
              <a:avLst/>
            </a:prstGeom>
            <a:solidFill>
              <a:srgbClr val="62C0C0"/>
            </a:solidFill>
            <a:ln>
              <a:solidFill>
                <a:srgbClr val="62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B783FE4-9BCD-FF9D-07E1-5B3469B4D3CB}"/>
                </a:ext>
              </a:extLst>
            </p:cNvPr>
            <p:cNvSpPr txBox="1"/>
            <p:nvPr/>
          </p:nvSpPr>
          <p:spPr>
            <a:xfrm>
              <a:off x="3006527" y="2446204"/>
              <a:ext cx="1326444" cy="646331"/>
            </a:xfrm>
            <a:prstGeom prst="rect">
              <a:avLst/>
            </a:prstGeom>
            <a:noFill/>
          </p:spPr>
          <p:txBody>
            <a:bodyPr wrap="square" rtlCol="0">
              <a:spAutoFit/>
            </a:bodyPr>
            <a:lstStyle/>
            <a:p>
              <a:r>
                <a:rPr lang="en-GB" dirty="0"/>
                <a:t>Easy to read</a:t>
              </a:r>
            </a:p>
          </p:txBody>
        </p:sp>
        <p:sp>
          <p:nvSpPr>
            <p:cNvPr id="13" name="TextBox 12">
              <a:extLst>
                <a:ext uri="{FF2B5EF4-FFF2-40B4-BE49-F238E27FC236}">
                  <a16:creationId xmlns:a16="http://schemas.microsoft.com/office/drawing/2014/main" id="{68D084C3-6B28-CC90-1234-7A1D2A8F755A}"/>
                </a:ext>
              </a:extLst>
            </p:cNvPr>
            <p:cNvSpPr txBox="1"/>
            <p:nvPr/>
          </p:nvSpPr>
          <p:spPr>
            <a:xfrm>
              <a:off x="3006527" y="3533687"/>
              <a:ext cx="1326444" cy="646331"/>
            </a:xfrm>
            <a:prstGeom prst="rect">
              <a:avLst/>
            </a:prstGeom>
            <a:noFill/>
          </p:spPr>
          <p:txBody>
            <a:bodyPr wrap="square" rtlCol="0">
              <a:spAutoFit/>
            </a:bodyPr>
            <a:lstStyle/>
            <a:p>
              <a:r>
                <a:rPr lang="en-GB" dirty="0"/>
                <a:t>Easy to use</a:t>
              </a:r>
            </a:p>
          </p:txBody>
        </p:sp>
        <p:sp>
          <p:nvSpPr>
            <p:cNvPr id="14" name="TextBox 13">
              <a:extLst>
                <a:ext uri="{FF2B5EF4-FFF2-40B4-BE49-F238E27FC236}">
                  <a16:creationId xmlns:a16="http://schemas.microsoft.com/office/drawing/2014/main" id="{B4B573FB-5256-9B1A-7BF8-B0DDF12C205D}"/>
                </a:ext>
              </a:extLst>
            </p:cNvPr>
            <p:cNvSpPr txBox="1"/>
            <p:nvPr/>
          </p:nvSpPr>
          <p:spPr>
            <a:xfrm>
              <a:off x="6652839" y="3533687"/>
              <a:ext cx="1326444" cy="646331"/>
            </a:xfrm>
            <a:prstGeom prst="rect">
              <a:avLst/>
            </a:prstGeom>
            <a:noFill/>
          </p:spPr>
          <p:txBody>
            <a:bodyPr wrap="square" rtlCol="0">
              <a:spAutoFit/>
            </a:bodyPr>
            <a:lstStyle/>
            <a:p>
              <a:r>
                <a:rPr lang="en-GB" dirty="0"/>
                <a:t>Easy to answer</a:t>
              </a:r>
            </a:p>
          </p:txBody>
        </p:sp>
        <p:sp>
          <p:nvSpPr>
            <p:cNvPr id="16" name="TextBox 15">
              <a:extLst>
                <a:ext uri="{FF2B5EF4-FFF2-40B4-BE49-F238E27FC236}">
                  <a16:creationId xmlns:a16="http://schemas.microsoft.com/office/drawing/2014/main" id="{822058E2-5EB8-16F3-5A65-D5A065071107}"/>
                </a:ext>
              </a:extLst>
            </p:cNvPr>
            <p:cNvSpPr txBox="1"/>
            <p:nvPr/>
          </p:nvSpPr>
          <p:spPr>
            <a:xfrm>
              <a:off x="10027356" y="2446204"/>
              <a:ext cx="1326444" cy="646331"/>
            </a:xfrm>
            <a:prstGeom prst="rect">
              <a:avLst/>
            </a:prstGeom>
            <a:noFill/>
          </p:spPr>
          <p:txBody>
            <a:bodyPr wrap="square" rtlCol="0">
              <a:spAutoFit/>
            </a:bodyPr>
            <a:lstStyle/>
            <a:p>
              <a:r>
                <a:rPr lang="en-GB" dirty="0"/>
                <a:t>Easy to </a:t>
              </a:r>
              <a:br>
                <a:rPr lang="en-GB" dirty="0"/>
              </a:br>
              <a:r>
                <a:rPr lang="en-GB" dirty="0"/>
                <a:t>get it done</a:t>
              </a:r>
            </a:p>
          </p:txBody>
        </p:sp>
        <p:sp>
          <p:nvSpPr>
            <p:cNvPr id="17" name="TextBox 16">
              <a:extLst>
                <a:ext uri="{FF2B5EF4-FFF2-40B4-BE49-F238E27FC236}">
                  <a16:creationId xmlns:a16="http://schemas.microsoft.com/office/drawing/2014/main" id="{9D54C662-9F12-D342-D9BF-CF8245BEFD2D}"/>
                </a:ext>
              </a:extLst>
            </p:cNvPr>
            <p:cNvSpPr txBox="1"/>
            <p:nvPr/>
          </p:nvSpPr>
          <p:spPr>
            <a:xfrm>
              <a:off x="10027356" y="3533687"/>
              <a:ext cx="1326444" cy="646331"/>
            </a:xfrm>
            <a:prstGeom prst="rect">
              <a:avLst/>
            </a:prstGeom>
            <a:noFill/>
          </p:spPr>
          <p:txBody>
            <a:bodyPr wrap="square" rtlCol="0">
              <a:spAutoFit/>
            </a:bodyPr>
            <a:lstStyle/>
            <a:p>
              <a:r>
                <a:rPr lang="en-GB" dirty="0"/>
                <a:t>Easy to </a:t>
              </a:r>
              <a:br>
                <a:rPr lang="en-GB" dirty="0"/>
              </a:br>
              <a:r>
                <a:rPr lang="en-GB" dirty="0"/>
                <a:t>move on</a:t>
              </a:r>
            </a:p>
          </p:txBody>
        </p:sp>
      </p:grpSp>
    </p:spTree>
    <p:extLst>
      <p:ext uri="{BB962C8B-B14F-4D97-AF65-F5344CB8AC3E}">
        <p14:creationId xmlns:p14="http://schemas.microsoft.com/office/powerpoint/2010/main" val="1051641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27BC46B-0AE2-A508-0FDE-D30458E89C3F}"/>
              </a:ext>
            </a:extLst>
          </p:cNvPr>
          <p:cNvSpPr>
            <a:spLocks noGrp="1"/>
          </p:cNvSpPr>
          <p:nvPr>
            <p:ph idx="1"/>
          </p:nvPr>
        </p:nvSpPr>
        <p:spPr/>
        <p:txBody>
          <a:bodyPr/>
          <a:lstStyle/>
          <a:p>
            <a:r>
              <a:rPr lang="en-GB" sz="3200" dirty="0"/>
              <a:t>A good form is good in three ways</a:t>
            </a:r>
          </a:p>
          <a:p>
            <a:pPr lvl="1"/>
            <a:r>
              <a:rPr lang="en-GB" sz="2800" dirty="0"/>
              <a:t>Easy to read and to use</a:t>
            </a:r>
          </a:p>
          <a:p>
            <a:pPr lvl="1"/>
            <a:r>
              <a:rPr lang="en-GB" sz="2800" dirty="0"/>
              <a:t>Easy to understand and answer</a:t>
            </a:r>
          </a:p>
          <a:p>
            <a:pPr lvl="1"/>
            <a:r>
              <a:rPr lang="en-GB" sz="2800" dirty="0"/>
              <a:t>Easy to get it done and move on</a:t>
            </a:r>
          </a:p>
        </p:txBody>
      </p:sp>
      <p:sp>
        <p:nvSpPr>
          <p:cNvPr id="5" name="Text Placeholder 4">
            <a:extLst>
              <a:ext uri="{FF2B5EF4-FFF2-40B4-BE49-F238E27FC236}">
                <a16:creationId xmlns:a16="http://schemas.microsoft.com/office/drawing/2014/main" id="{A36B6771-9E5D-D4DC-D206-8DB4C5209272}"/>
              </a:ext>
            </a:extLst>
          </p:cNvPr>
          <p:cNvSpPr>
            <a:spLocks noGrp="1"/>
          </p:cNvSpPr>
          <p:nvPr>
            <p:ph type="body" sz="half" idx="2"/>
          </p:nvPr>
        </p:nvSpPr>
        <p:spPr/>
        <p:txBody>
          <a:bodyPr/>
          <a:lstStyle/>
          <a:p>
            <a:r>
              <a:rPr lang="en-GB" dirty="0"/>
              <a:t>Takeaway</a:t>
            </a:r>
          </a:p>
        </p:txBody>
      </p:sp>
    </p:spTree>
    <p:extLst>
      <p:ext uri="{BB962C8B-B14F-4D97-AF65-F5344CB8AC3E}">
        <p14:creationId xmlns:p14="http://schemas.microsoft.com/office/powerpoint/2010/main" val="2766829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1EDD5-1D3D-F2F2-3257-C06A3CC50FD2}"/>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5F022E17-65C3-2A81-7C7D-5B0F5379E5A1}"/>
              </a:ext>
            </a:extLst>
          </p:cNvPr>
          <p:cNvSpPr>
            <a:spLocks noGrp="1"/>
          </p:cNvSpPr>
          <p:nvPr>
            <p:ph idx="1"/>
          </p:nvPr>
        </p:nvSpPr>
        <p:spPr/>
        <p:txBody>
          <a:bodyPr/>
          <a:lstStyle/>
          <a:p>
            <a:pPr>
              <a:buFont typeface="Wingdings" panose="05000000000000000000" pitchFamily="2" charset="2"/>
              <a:buChar char="ü"/>
            </a:pPr>
            <a:r>
              <a:rPr lang="en-GB" dirty="0">
                <a:solidFill>
                  <a:schemeClr val="bg1">
                    <a:lumMod val="65000"/>
                  </a:schemeClr>
                </a:solidFill>
              </a:rPr>
              <a:t>Let’s look at a form together</a:t>
            </a:r>
          </a:p>
          <a:p>
            <a:r>
              <a:rPr lang="en-GB" dirty="0"/>
              <a:t>How to look at your own forms</a:t>
            </a:r>
          </a:p>
          <a:p>
            <a:r>
              <a:rPr lang="en-GB" dirty="0"/>
              <a:t>What to do to improve your forms</a:t>
            </a:r>
          </a:p>
        </p:txBody>
      </p:sp>
    </p:spTree>
    <p:extLst>
      <p:ext uri="{BB962C8B-B14F-4D97-AF65-F5344CB8AC3E}">
        <p14:creationId xmlns:p14="http://schemas.microsoft.com/office/powerpoint/2010/main" val="1219370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1EDD5-1D3D-F2F2-3257-C06A3CC50FD2}"/>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5F022E17-65C3-2A81-7C7D-5B0F5379E5A1}"/>
              </a:ext>
            </a:extLst>
          </p:cNvPr>
          <p:cNvSpPr>
            <a:spLocks noGrp="1"/>
          </p:cNvSpPr>
          <p:nvPr>
            <p:ph idx="1"/>
          </p:nvPr>
        </p:nvSpPr>
        <p:spPr/>
        <p:txBody>
          <a:bodyPr/>
          <a:lstStyle/>
          <a:p>
            <a:r>
              <a:rPr lang="en-GB" dirty="0"/>
              <a:t>Let’s look at a form together</a:t>
            </a:r>
          </a:p>
          <a:p>
            <a:r>
              <a:rPr lang="en-GB" dirty="0"/>
              <a:t>How to look at your own forms</a:t>
            </a:r>
          </a:p>
          <a:p>
            <a:r>
              <a:rPr lang="en-GB" dirty="0"/>
              <a:t>What to do to improve your forms</a:t>
            </a:r>
          </a:p>
        </p:txBody>
      </p:sp>
    </p:spTree>
    <p:extLst>
      <p:ext uri="{BB962C8B-B14F-4D97-AF65-F5344CB8AC3E}">
        <p14:creationId xmlns:p14="http://schemas.microsoft.com/office/powerpoint/2010/main" val="1030278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F356-FFED-98C8-6B90-FFFEAA3859C7}"/>
              </a:ext>
            </a:extLst>
          </p:cNvPr>
          <p:cNvSpPr>
            <a:spLocks noGrp="1"/>
          </p:cNvSpPr>
          <p:nvPr>
            <p:ph type="title"/>
          </p:nvPr>
        </p:nvSpPr>
        <p:spPr/>
        <p:txBody>
          <a:bodyPr/>
          <a:lstStyle/>
          <a:p>
            <a:r>
              <a:rPr lang="en-GB" dirty="0"/>
              <a:t>Are we genuine users of the council website?</a:t>
            </a:r>
          </a:p>
        </p:txBody>
      </p:sp>
      <p:sp>
        <p:nvSpPr>
          <p:cNvPr id="3" name="Content Placeholder 2">
            <a:extLst>
              <a:ext uri="{FF2B5EF4-FFF2-40B4-BE49-F238E27FC236}">
                <a16:creationId xmlns:a16="http://schemas.microsoft.com/office/drawing/2014/main" id="{D28E1551-73ED-C243-A609-C382995D3DBD}"/>
              </a:ext>
            </a:extLst>
          </p:cNvPr>
          <p:cNvSpPr>
            <a:spLocks noGrp="1"/>
          </p:cNvSpPr>
          <p:nvPr>
            <p:ph idx="1"/>
          </p:nvPr>
        </p:nvSpPr>
        <p:spPr/>
        <p:txBody>
          <a:bodyPr/>
          <a:lstStyle/>
          <a:p>
            <a:r>
              <a:rPr lang="en-GB" dirty="0"/>
              <a:t>Have you had a parking ticket recently?</a:t>
            </a:r>
          </a:p>
          <a:p>
            <a:r>
              <a:rPr lang="en-GB" dirty="0"/>
              <a:t>Do you live in Central Bedfordshire?</a:t>
            </a:r>
          </a:p>
        </p:txBody>
      </p:sp>
      <p:pic>
        <p:nvPicPr>
          <p:cNvPr id="4" name="Picture 4" descr="a pencil signifying this is an exercise for participants to try.">
            <a:extLst>
              <a:ext uri="{FF2B5EF4-FFF2-40B4-BE49-F238E27FC236}">
                <a16:creationId xmlns:a16="http://schemas.microsoft.com/office/drawing/2014/main" id="{F4B02D97-9233-30F7-0D82-7BFB328749C1}"/>
              </a:ext>
            </a:extLst>
          </p:cNvPr>
          <p:cNvPicPr>
            <a:picLocks noChangeAspect="1" noChangeArrowheads="1"/>
          </p:cNvPicPr>
          <p:nvPr/>
        </p:nvPicPr>
        <p:blipFill>
          <a:blip r:embed="rId2" cstate="print"/>
          <a:srcRect/>
          <a:stretch>
            <a:fillRect/>
          </a:stretch>
        </p:blipFill>
        <p:spPr bwMode="auto">
          <a:xfrm>
            <a:off x="10305948" y="4805673"/>
            <a:ext cx="1681163" cy="1703387"/>
          </a:xfrm>
          <a:prstGeom prst="rect">
            <a:avLst/>
          </a:prstGeom>
          <a:noFill/>
          <a:ln w="9525">
            <a:noFill/>
            <a:miter lim="800000"/>
            <a:headEnd/>
            <a:tailEnd/>
          </a:ln>
        </p:spPr>
      </p:pic>
    </p:spTree>
    <p:extLst>
      <p:ext uri="{BB962C8B-B14F-4D97-AF65-F5344CB8AC3E}">
        <p14:creationId xmlns:p14="http://schemas.microsoft.com/office/powerpoint/2010/main" val="3316201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6061-E335-21FF-5CFA-D567365462A3}"/>
              </a:ext>
            </a:extLst>
          </p:cNvPr>
          <p:cNvSpPr>
            <a:spLocks noGrp="1"/>
          </p:cNvSpPr>
          <p:nvPr>
            <p:ph type="title"/>
          </p:nvPr>
        </p:nvSpPr>
        <p:spPr/>
        <p:txBody>
          <a:bodyPr/>
          <a:lstStyle/>
          <a:p>
            <a:r>
              <a:rPr lang="en-GB" dirty="0"/>
              <a:t>There are many stories about parking tickets</a:t>
            </a:r>
          </a:p>
        </p:txBody>
      </p:sp>
      <p:sp>
        <p:nvSpPr>
          <p:cNvPr id="3" name="Content Placeholder 2">
            <a:extLst>
              <a:ext uri="{FF2B5EF4-FFF2-40B4-BE49-F238E27FC236}">
                <a16:creationId xmlns:a16="http://schemas.microsoft.com/office/drawing/2014/main" id="{223A3C59-EAA7-62CE-5655-2F8FA0068106}"/>
              </a:ext>
            </a:extLst>
          </p:cNvPr>
          <p:cNvSpPr>
            <a:spLocks noGrp="1"/>
          </p:cNvSpPr>
          <p:nvPr>
            <p:ph idx="1"/>
          </p:nvPr>
        </p:nvSpPr>
        <p:spPr/>
        <p:txBody>
          <a:bodyPr/>
          <a:lstStyle/>
          <a:p>
            <a:pPr marL="0" indent="0">
              <a:buNone/>
            </a:pPr>
            <a:r>
              <a:rPr lang="en-GB" dirty="0"/>
              <a:t>“I’m too busy to worry about parking tickets, I’ll pay up”</a:t>
            </a:r>
          </a:p>
          <a:p>
            <a:pPr marL="0" indent="0">
              <a:buNone/>
            </a:pPr>
            <a:r>
              <a:rPr lang="en-GB" dirty="0"/>
              <a:t>“I was with my disabled mother who has a special permit, and I didn’t realise that this area didn’t allow disabled parking”</a:t>
            </a:r>
          </a:p>
          <a:p>
            <a:pPr marL="0" indent="0">
              <a:buNone/>
            </a:pPr>
            <a:r>
              <a:rPr lang="en-GB" dirty="0"/>
              <a:t>“I was in a hurry to get to a funeral and couldn’t work out how to pay as I don’t have a mobile phone”</a:t>
            </a:r>
          </a:p>
          <a:p>
            <a:pPr marL="0" indent="0">
              <a:buNone/>
            </a:pPr>
            <a:r>
              <a:rPr lang="en-GB" dirty="0"/>
              <a:t>“I’ve lost the actual ticket but I know I have to pay”</a:t>
            </a:r>
          </a:p>
        </p:txBody>
      </p:sp>
    </p:spTree>
    <p:extLst>
      <p:ext uri="{BB962C8B-B14F-4D97-AF65-F5344CB8AC3E}">
        <p14:creationId xmlns:p14="http://schemas.microsoft.com/office/powerpoint/2010/main" val="299010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626D-D5F1-C98C-23EC-383B8331D098}"/>
              </a:ext>
            </a:extLst>
          </p:cNvPr>
          <p:cNvSpPr>
            <a:spLocks noGrp="1"/>
          </p:cNvSpPr>
          <p:nvPr>
            <p:ph type="title"/>
          </p:nvPr>
        </p:nvSpPr>
        <p:spPr/>
        <p:txBody>
          <a:bodyPr/>
          <a:lstStyle/>
          <a:p>
            <a:r>
              <a:rPr lang="en-GB" dirty="0"/>
              <a:t>Step 1: Be realistic about yourself and your users</a:t>
            </a:r>
          </a:p>
        </p:txBody>
      </p:sp>
      <p:sp>
        <p:nvSpPr>
          <p:cNvPr id="3" name="Content Placeholder 2">
            <a:extLst>
              <a:ext uri="{FF2B5EF4-FFF2-40B4-BE49-F238E27FC236}">
                <a16:creationId xmlns:a16="http://schemas.microsoft.com/office/drawing/2014/main" id="{5636E722-21D0-B169-FA46-B04740D51948}"/>
              </a:ext>
            </a:extLst>
          </p:cNvPr>
          <p:cNvSpPr>
            <a:spLocks noGrp="1"/>
          </p:cNvSpPr>
          <p:nvPr>
            <p:ph idx="1"/>
          </p:nvPr>
        </p:nvSpPr>
        <p:spPr>
          <a:xfrm>
            <a:off x="838200" y="1825625"/>
            <a:ext cx="5329808" cy="4351338"/>
          </a:xfrm>
        </p:spPr>
        <p:txBody>
          <a:bodyPr/>
          <a:lstStyle/>
          <a:p>
            <a:pPr marL="0" indent="0">
              <a:buNone/>
            </a:pPr>
            <a:r>
              <a:rPr lang="en-GB" dirty="0"/>
              <a:t>Be explicit. </a:t>
            </a:r>
          </a:p>
          <a:p>
            <a:pPr lvl="1"/>
            <a:r>
              <a:rPr lang="en-GB" dirty="0"/>
              <a:t>Say exactly who you are going to be when you try the form</a:t>
            </a:r>
          </a:p>
          <a:p>
            <a:pPr lvl="1"/>
            <a:r>
              <a:rPr lang="en-GB" dirty="0"/>
              <a:t>Think about how that person is different from you in real life</a:t>
            </a:r>
          </a:p>
          <a:p>
            <a:pPr lvl="1"/>
            <a:r>
              <a:rPr lang="en-GB" dirty="0"/>
              <a:t>Only be ONE person at a time. You can do other stories later.</a:t>
            </a:r>
          </a:p>
        </p:txBody>
      </p:sp>
      <p:sp>
        <p:nvSpPr>
          <p:cNvPr id="4" name="Freeform: Shape 3">
            <a:extLst>
              <a:ext uri="{FF2B5EF4-FFF2-40B4-BE49-F238E27FC236}">
                <a16:creationId xmlns:a16="http://schemas.microsoft.com/office/drawing/2014/main" id="{2CB539A0-1312-F79D-7737-1B87D9A41896}"/>
              </a:ext>
            </a:extLst>
          </p:cNvPr>
          <p:cNvSpPr/>
          <p:nvPr/>
        </p:nvSpPr>
        <p:spPr>
          <a:xfrm>
            <a:off x="8203750" y="4903423"/>
            <a:ext cx="2416280" cy="720000"/>
          </a:xfrm>
          <a:custGeom>
            <a:avLst/>
            <a:gdLst>
              <a:gd name="connsiteX0" fmla="*/ 0 w 2416280"/>
              <a:gd name="connsiteY0" fmla="*/ 0 h 720000"/>
              <a:gd name="connsiteX1" fmla="*/ 2416280 w 2416280"/>
              <a:gd name="connsiteY1" fmla="*/ 0 h 720000"/>
              <a:gd name="connsiteX2" fmla="*/ 2416280 w 2416280"/>
              <a:gd name="connsiteY2" fmla="*/ 720000 h 720000"/>
              <a:gd name="connsiteX3" fmla="*/ 0 w 2416280"/>
              <a:gd name="connsiteY3" fmla="*/ 720000 h 720000"/>
              <a:gd name="connsiteX4" fmla="*/ 0 w 241628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6280" h="720000">
                <a:moveTo>
                  <a:pt x="0" y="0"/>
                </a:moveTo>
                <a:lnTo>
                  <a:pt x="2416280" y="0"/>
                </a:lnTo>
                <a:lnTo>
                  <a:pt x="241628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cap="all"/>
            </a:pPr>
            <a:r>
              <a:rPr lang="en-GB" sz="2400" kern="1200" cap="none" baseline="0" dirty="0">
                <a:solidFill>
                  <a:prstClr val="black">
                    <a:hueOff val="0"/>
                    <a:satOff val="0"/>
                    <a:lumOff val="0"/>
                    <a:alphaOff val="0"/>
                  </a:prstClr>
                </a:solidFill>
                <a:latin typeface="Arial" panose="020B0604020202020204"/>
                <a:ea typeface="+mn-ea"/>
                <a:cs typeface="+mn-cs"/>
              </a:rPr>
              <a:t>Service design</a:t>
            </a:r>
            <a:br>
              <a:rPr lang="en-GB" sz="2400" kern="1200" cap="none" baseline="0" dirty="0">
                <a:solidFill>
                  <a:prstClr val="black">
                    <a:hueOff val="0"/>
                    <a:satOff val="0"/>
                    <a:lumOff val="0"/>
                    <a:alphaOff val="0"/>
                  </a:prstClr>
                </a:solidFill>
                <a:latin typeface="Arial" panose="020B0604020202020204"/>
                <a:ea typeface="+mn-ea"/>
                <a:cs typeface="+mn-cs"/>
              </a:rPr>
            </a:br>
            <a:r>
              <a:rPr lang="en-GB" sz="2400" kern="1200" cap="none" baseline="0" dirty="0">
                <a:solidFill>
                  <a:prstClr val="black">
                    <a:hueOff val="0"/>
                    <a:satOff val="0"/>
                    <a:lumOff val="0"/>
                    <a:alphaOff val="0"/>
                  </a:prstClr>
                </a:solidFill>
                <a:latin typeface="Arial" panose="020B0604020202020204"/>
                <a:ea typeface="+mn-ea"/>
                <a:cs typeface="+mn-cs"/>
              </a:rPr>
              <a:t>Relationship</a:t>
            </a:r>
            <a:endParaRPr lang="en-US" sz="2400" kern="1200" cap="none" baseline="0" dirty="0">
              <a:solidFill>
                <a:prstClr val="black">
                  <a:hueOff val="0"/>
                  <a:satOff val="0"/>
                  <a:lumOff val="0"/>
                  <a:alphaOff val="0"/>
                </a:prstClr>
              </a:solidFill>
              <a:latin typeface="Arial" panose="020B0604020202020204"/>
              <a:ea typeface="+mn-ea"/>
              <a:cs typeface="+mn-cs"/>
            </a:endParaRPr>
          </a:p>
        </p:txBody>
      </p:sp>
      <p:sp>
        <p:nvSpPr>
          <p:cNvPr id="5" name="Oval 4">
            <a:extLst>
              <a:ext uri="{FF2B5EF4-FFF2-40B4-BE49-F238E27FC236}">
                <a16:creationId xmlns:a16="http://schemas.microsoft.com/office/drawing/2014/main" id="{4CEB4082-BE76-6EE6-07C8-B07BD6266921}"/>
              </a:ext>
            </a:extLst>
          </p:cNvPr>
          <p:cNvSpPr/>
          <p:nvPr/>
        </p:nvSpPr>
        <p:spPr>
          <a:xfrm>
            <a:off x="8074400" y="2437660"/>
            <a:ext cx="1887187" cy="1887187"/>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6" name="Arrow: Left 5">
            <a:extLst>
              <a:ext uri="{FF2B5EF4-FFF2-40B4-BE49-F238E27FC236}">
                <a16:creationId xmlns:a16="http://schemas.microsoft.com/office/drawing/2014/main" id="{91084039-E691-5D59-2F80-9CFFE4464F01}"/>
              </a:ext>
            </a:extLst>
          </p:cNvPr>
          <p:cNvSpPr/>
          <p:nvPr/>
        </p:nvSpPr>
        <p:spPr>
          <a:xfrm flipH="1">
            <a:off x="10073739" y="3181358"/>
            <a:ext cx="903111" cy="293511"/>
          </a:xfrm>
          <a:prstGeom prst="leftArrow">
            <a:avLst/>
          </a:prstGeom>
          <a:solidFill>
            <a:srgbClr val="62C0C0"/>
          </a:solidFill>
          <a:ln>
            <a:solidFill>
              <a:srgbClr val="62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F89D920-D103-D9EF-190F-200F97FCC0C1}"/>
              </a:ext>
            </a:extLst>
          </p:cNvPr>
          <p:cNvSpPr txBox="1"/>
          <p:nvPr/>
        </p:nvSpPr>
        <p:spPr>
          <a:xfrm>
            <a:off x="10027356" y="2446204"/>
            <a:ext cx="1326444" cy="646331"/>
          </a:xfrm>
          <a:prstGeom prst="rect">
            <a:avLst/>
          </a:prstGeom>
          <a:noFill/>
        </p:spPr>
        <p:txBody>
          <a:bodyPr wrap="square" rtlCol="0">
            <a:spAutoFit/>
          </a:bodyPr>
          <a:lstStyle/>
          <a:p>
            <a:r>
              <a:rPr lang="en-GB" dirty="0"/>
              <a:t>Easy to </a:t>
            </a:r>
            <a:br>
              <a:rPr lang="en-GB" dirty="0"/>
            </a:br>
            <a:r>
              <a:rPr lang="en-GB" dirty="0"/>
              <a:t>get it done</a:t>
            </a:r>
          </a:p>
        </p:txBody>
      </p:sp>
      <p:sp>
        <p:nvSpPr>
          <p:cNvPr id="8" name="TextBox 7">
            <a:extLst>
              <a:ext uri="{FF2B5EF4-FFF2-40B4-BE49-F238E27FC236}">
                <a16:creationId xmlns:a16="http://schemas.microsoft.com/office/drawing/2014/main" id="{436CF000-D0EA-3404-53CE-5B29A8C14499}"/>
              </a:ext>
            </a:extLst>
          </p:cNvPr>
          <p:cNvSpPr txBox="1"/>
          <p:nvPr/>
        </p:nvSpPr>
        <p:spPr>
          <a:xfrm>
            <a:off x="10027356" y="3533687"/>
            <a:ext cx="1326444" cy="646331"/>
          </a:xfrm>
          <a:prstGeom prst="rect">
            <a:avLst/>
          </a:prstGeom>
          <a:noFill/>
        </p:spPr>
        <p:txBody>
          <a:bodyPr wrap="square" rtlCol="0">
            <a:spAutoFit/>
          </a:bodyPr>
          <a:lstStyle/>
          <a:p>
            <a:r>
              <a:rPr lang="en-GB" dirty="0"/>
              <a:t>Easy to </a:t>
            </a:r>
            <a:br>
              <a:rPr lang="en-GB" dirty="0"/>
            </a:br>
            <a:r>
              <a:rPr lang="en-GB" dirty="0"/>
              <a:t>move on</a:t>
            </a:r>
          </a:p>
        </p:txBody>
      </p:sp>
      <p:sp>
        <p:nvSpPr>
          <p:cNvPr id="14" name="Rectangle 13" descr="Bullseye">
            <a:extLst>
              <a:ext uri="{FF2B5EF4-FFF2-40B4-BE49-F238E27FC236}">
                <a16:creationId xmlns:a16="http://schemas.microsoft.com/office/drawing/2014/main" id="{3CC6DD1F-DAFF-2AFE-B3E2-BCAE37E0E0A9}"/>
              </a:ext>
            </a:extLst>
          </p:cNvPr>
          <p:cNvSpPr/>
          <p:nvPr/>
        </p:nvSpPr>
        <p:spPr>
          <a:xfrm>
            <a:off x="8476588" y="2839848"/>
            <a:ext cx="1082812" cy="108281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dirty="0"/>
          </a:p>
        </p:txBody>
      </p:sp>
    </p:spTree>
    <p:extLst>
      <p:ext uri="{BB962C8B-B14F-4D97-AF65-F5344CB8AC3E}">
        <p14:creationId xmlns:p14="http://schemas.microsoft.com/office/powerpoint/2010/main" val="584614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626D-D5F1-C98C-23EC-383B8331D098}"/>
              </a:ext>
            </a:extLst>
          </p:cNvPr>
          <p:cNvSpPr>
            <a:spLocks noGrp="1"/>
          </p:cNvSpPr>
          <p:nvPr>
            <p:ph type="title"/>
          </p:nvPr>
        </p:nvSpPr>
        <p:spPr/>
        <p:txBody>
          <a:bodyPr/>
          <a:lstStyle/>
          <a:p>
            <a:r>
              <a:rPr lang="en-GB" dirty="0"/>
              <a:t>Step 2: Use the form as the person in your story</a:t>
            </a:r>
          </a:p>
        </p:txBody>
      </p:sp>
      <p:sp>
        <p:nvSpPr>
          <p:cNvPr id="3" name="Content Placeholder 2">
            <a:extLst>
              <a:ext uri="{FF2B5EF4-FFF2-40B4-BE49-F238E27FC236}">
                <a16:creationId xmlns:a16="http://schemas.microsoft.com/office/drawing/2014/main" id="{5636E722-21D0-B169-FA46-B04740D51948}"/>
              </a:ext>
            </a:extLst>
          </p:cNvPr>
          <p:cNvSpPr>
            <a:spLocks noGrp="1"/>
          </p:cNvSpPr>
          <p:nvPr>
            <p:ph idx="1"/>
          </p:nvPr>
        </p:nvSpPr>
        <p:spPr>
          <a:xfrm>
            <a:off x="838200" y="1825625"/>
            <a:ext cx="5401816" cy="4351338"/>
          </a:xfrm>
        </p:spPr>
        <p:txBody>
          <a:bodyPr/>
          <a:lstStyle/>
          <a:p>
            <a:pPr marL="0" indent="0">
              <a:buNone/>
            </a:pPr>
            <a:r>
              <a:rPr lang="en-GB" dirty="0"/>
              <a:t>Be honest</a:t>
            </a:r>
          </a:p>
          <a:p>
            <a:pPr lvl="1"/>
            <a:r>
              <a:rPr lang="en-GB" dirty="0"/>
              <a:t>If you get to a question where you don’t know the answer, make a note of that</a:t>
            </a:r>
          </a:p>
          <a:p>
            <a:pPr lvl="1"/>
            <a:r>
              <a:rPr lang="en-GB" dirty="0"/>
              <a:t>If you hit any other difficulty, make a note of that</a:t>
            </a:r>
          </a:p>
          <a:p>
            <a:pPr lvl="1"/>
            <a:r>
              <a:rPr lang="en-GB" dirty="0"/>
              <a:t>Don’t stop to look around for problems that someone else might have. Focus on ONE story.</a:t>
            </a:r>
          </a:p>
        </p:txBody>
      </p:sp>
      <p:sp>
        <p:nvSpPr>
          <p:cNvPr id="4" name="Freeform: Shape 3">
            <a:extLst>
              <a:ext uri="{FF2B5EF4-FFF2-40B4-BE49-F238E27FC236}">
                <a16:creationId xmlns:a16="http://schemas.microsoft.com/office/drawing/2014/main" id="{2CB539A0-1312-F79D-7737-1B87D9A41896}"/>
              </a:ext>
            </a:extLst>
          </p:cNvPr>
          <p:cNvSpPr/>
          <p:nvPr/>
        </p:nvSpPr>
        <p:spPr>
          <a:xfrm>
            <a:off x="8203750" y="4903423"/>
            <a:ext cx="2416280" cy="720000"/>
          </a:xfrm>
          <a:custGeom>
            <a:avLst/>
            <a:gdLst>
              <a:gd name="connsiteX0" fmla="*/ 0 w 2416280"/>
              <a:gd name="connsiteY0" fmla="*/ 0 h 720000"/>
              <a:gd name="connsiteX1" fmla="*/ 2416280 w 2416280"/>
              <a:gd name="connsiteY1" fmla="*/ 0 h 720000"/>
              <a:gd name="connsiteX2" fmla="*/ 2416280 w 2416280"/>
              <a:gd name="connsiteY2" fmla="*/ 720000 h 720000"/>
              <a:gd name="connsiteX3" fmla="*/ 0 w 2416280"/>
              <a:gd name="connsiteY3" fmla="*/ 720000 h 720000"/>
              <a:gd name="connsiteX4" fmla="*/ 0 w 241628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6280" h="720000">
                <a:moveTo>
                  <a:pt x="0" y="0"/>
                </a:moveTo>
                <a:lnTo>
                  <a:pt x="2416280" y="0"/>
                </a:lnTo>
                <a:lnTo>
                  <a:pt x="241628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cap="all"/>
            </a:pPr>
            <a:r>
              <a:rPr lang="en-GB" sz="2400" kern="1200" cap="none" baseline="0" dirty="0">
                <a:solidFill>
                  <a:prstClr val="black">
                    <a:hueOff val="0"/>
                    <a:satOff val="0"/>
                    <a:lumOff val="0"/>
                    <a:alphaOff val="0"/>
                  </a:prstClr>
                </a:solidFill>
                <a:latin typeface="Arial" panose="020B0604020202020204"/>
                <a:ea typeface="+mn-ea"/>
                <a:cs typeface="+mn-cs"/>
              </a:rPr>
              <a:t>Service design</a:t>
            </a:r>
            <a:br>
              <a:rPr lang="en-GB" sz="2400" kern="1200" cap="none" baseline="0" dirty="0">
                <a:solidFill>
                  <a:prstClr val="black">
                    <a:hueOff val="0"/>
                    <a:satOff val="0"/>
                    <a:lumOff val="0"/>
                    <a:alphaOff val="0"/>
                  </a:prstClr>
                </a:solidFill>
                <a:latin typeface="Arial" panose="020B0604020202020204"/>
                <a:ea typeface="+mn-ea"/>
                <a:cs typeface="+mn-cs"/>
              </a:rPr>
            </a:br>
            <a:r>
              <a:rPr lang="en-GB" sz="2400" kern="1200" cap="none" baseline="0" dirty="0">
                <a:solidFill>
                  <a:prstClr val="black">
                    <a:hueOff val="0"/>
                    <a:satOff val="0"/>
                    <a:lumOff val="0"/>
                    <a:alphaOff val="0"/>
                  </a:prstClr>
                </a:solidFill>
                <a:latin typeface="Arial" panose="020B0604020202020204"/>
                <a:ea typeface="+mn-ea"/>
                <a:cs typeface="+mn-cs"/>
              </a:rPr>
              <a:t>Relationship</a:t>
            </a:r>
            <a:endParaRPr lang="en-US" sz="2400" kern="1200" cap="none" baseline="0" dirty="0">
              <a:solidFill>
                <a:prstClr val="black">
                  <a:hueOff val="0"/>
                  <a:satOff val="0"/>
                  <a:lumOff val="0"/>
                  <a:alphaOff val="0"/>
                </a:prstClr>
              </a:solidFill>
              <a:latin typeface="Arial" panose="020B0604020202020204"/>
              <a:ea typeface="+mn-ea"/>
              <a:cs typeface="+mn-cs"/>
            </a:endParaRPr>
          </a:p>
        </p:txBody>
      </p:sp>
      <p:sp>
        <p:nvSpPr>
          <p:cNvPr id="5" name="Oval 4">
            <a:extLst>
              <a:ext uri="{FF2B5EF4-FFF2-40B4-BE49-F238E27FC236}">
                <a16:creationId xmlns:a16="http://schemas.microsoft.com/office/drawing/2014/main" id="{4CEB4082-BE76-6EE6-07C8-B07BD6266921}"/>
              </a:ext>
            </a:extLst>
          </p:cNvPr>
          <p:cNvSpPr/>
          <p:nvPr/>
        </p:nvSpPr>
        <p:spPr>
          <a:xfrm>
            <a:off x="8074400" y="2437660"/>
            <a:ext cx="1887187" cy="1887187"/>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6" name="Arrow: Left 5">
            <a:extLst>
              <a:ext uri="{FF2B5EF4-FFF2-40B4-BE49-F238E27FC236}">
                <a16:creationId xmlns:a16="http://schemas.microsoft.com/office/drawing/2014/main" id="{91084039-E691-5D59-2F80-9CFFE4464F01}"/>
              </a:ext>
            </a:extLst>
          </p:cNvPr>
          <p:cNvSpPr/>
          <p:nvPr/>
        </p:nvSpPr>
        <p:spPr>
          <a:xfrm flipH="1">
            <a:off x="10073739" y="3181358"/>
            <a:ext cx="903111" cy="293511"/>
          </a:xfrm>
          <a:prstGeom prst="leftArrow">
            <a:avLst/>
          </a:prstGeom>
          <a:solidFill>
            <a:srgbClr val="62C0C0"/>
          </a:solidFill>
          <a:ln>
            <a:solidFill>
              <a:srgbClr val="62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F89D920-D103-D9EF-190F-200F97FCC0C1}"/>
              </a:ext>
            </a:extLst>
          </p:cNvPr>
          <p:cNvSpPr txBox="1"/>
          <p:nvPr/>
        </p:nvSpPr>
        <p:spPr>
          <a:xfrm>
            <a:off x="10027356" y="2446204"/>
            <a:ext cx="1326444" cy="646331"/>
          </a:xfrm>
          <a:prstGeom prst="rect">
            <a:avLst/>
          </a:prstGeom>
          <a:noFill/>
        </p:spPr>
        <p:txBody>
          <a:bodyPr wrap="square" rtlCol="0">
            <a:spAutoFit/>
          </a:bodyPr>
          <a:lstStyle/>
          <a:p>
            <a:r>
              <a:rPr lang="en-GB" dirty="0"/>
              <a:t>Easy to </a:t>
            </a:r>
            <a:br>
              <a:rPr lang="en-GB" dirty="0"/>
            </a:br>
            <a:r>
              <a:rPr lang="en-GB" dirty="0"/>
              <a:t>get it done</a:t>
            </a:r>
          </a:p>
        </p:txBody>
      </p:sp>
      <p:sp>
        <p:nvSpPr>
          <p:cNvPr id="8" name="TextBox 7">
            <a:extLst>
              <a:ext uri="{FF2B5EF4-FFF2-40B4-BE49-F238E27FC236}">
                <a16:creationId xmlns:a16="http://schemas.microsoft.com/office/drawing/2014/main" id="{436CF000-D0EA-3404-53CE-5B29A8C14499}"/>
              </a:ext>
            </a:extLst>
          </p:cNvPr>
          <p:cNvSpPr txBox="1"/>
          <p:nvPr/>
        </p:nvSpPr>
        <p:spPr>
          <a:xfrm>
            <a:off x="10027356" y="3533687"/>
            <a:ext cx="1326444" cy="646331"/>
          </a:xfrm>
          <a:prstGeom prst="rect">
            <a:avLst/>
          </a:prstGeom>
          <a:noFill/>
        </p:spPr>
        <p:txBody>
          <a:bodyPr wrap="square" rtlCol="0">
            <a:spAutoFit/>
          </a:bodyPr>
          <a:lstStyle/>
          <a:p>
            <a:r>
              <a:rPr lang="en-GB" dirty="0"/>
              <a:t>Easy to </a:t>
            </a:r>
            <a:br>
              <a:rPr lang="en-GB" dirty="0"/>
            </a:br>
            <a:r>
              <a:rPr lang="en-GB" dirty="0"/>
              <a:t>move on</a:t>
            </a:r>
          </a:p>
        </p:txBody>
      </p:sp>
      <p:sp>
        <p:nvSpPr>
          <p:cNvPr id="14" name="Rectangle 13" descr="Bullseye">
            <a:extLst>
              <a:ext uri="{FF2B5EF4-FFF2-40B4-BE49-F238E27FC236}">
                <a16:creationId xmlns:a16="http://schemas.microsoft.com/office/drawing/2014/main" id="{3CC6DD1F-DAFF-2AFE-B3E2-BCAE37E0E0A9}"/>
              </a:ext>
            </a:extLst>
          </p:cNvPr>
          <p:cNvSpPr/>
          <p:nvPr/>
        </p:nvSpPr>
        <p:spPr>
          <a:xfrm>
            <a:off x="8476588" y="2839848"/>
            <a:ext cx="1082812" cy="108281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dirty="0"/>
          </a:p>
        </p:txBody>
      </p:sp>
    </p:spTree>
    <p:extLst>
      <p:ext uri="{BB962C8B-B14F-4D97-AF65-F5344CB8AC3E}">
        <p14:creationId xmlns:p14="http://schemas.microsoft.com/office/powerpoint/2010/main" val="78304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Step 3: Go back and think about the three layers</a:t>
            </a:r>
          </a:p>
        </p:txBody>
      </p:sp>
      <p:grpSp>
        <p:nvGrpSpPr>
          <p:cNvPr id="19" name="Group 18">
            <a:extLst>
              <a:ext uri="{FF2B5EF4-FFF2-40B4-BE49-F238E27FC236}">
                <a16:creationId xmlns:a16="http://schemas.microsoft.com/office/drawing/2014/main" id="{1962FF06-6307-DF98-C44D-297A7754EA6D}"/>
              </a:ext>
            </a:extLst>
          </p:cNvPr>
          <p:cNvGrpSpPr/>
          <p:nvPr/>
        </p:nvGrpSpPr>
        <p:grpSpPr>
          <a:xfrm>
            <a:off x="804088" y="2437660"/>
            <a:ext cx="10692512" cy="1887187"/>
            <a:chOff x="804088" y="2437660"/>
            <a:chExt cx="10692512" cy="1887187"/>
          </a:xfrm>
        </p:grpSpPr>
        <p:grpSp>
          <p:nvGrpSpPr>
            <p:cNvPr id="8" name="Group 7">
              <a:extLst>
                <a:ext uri="{FF2B5EF4-FFF2-40B4-BE49-F238E27FC236}">
                  <a16:creationId xmlns:a16="http://schemas.microsoft.com/office/drawing/2014/main" id="{0E641035-51B7-9325-0227-770E3E25AACC}"/>
                </a:ext>
              </a:extLst>
            </p:cNvPr>
            <p:cNvGrpSpPr/>
            <p:nvPr/>
          </p:nvGrpSpPr>
          <p:grpSpPr>
            <a:xfrm>
              <a:off x="804088" y="2437660"/>
              <a:ext cx="9157499" cy="1887187"/>
              <a:chOff x="804088" y="2437660"/>
              <a:chExt cx="9157499" cy="1887187"/>
            </a:xfrm>
          </p:grpSpPr>
          <p:sp>
            <p:nvSpPr>
              <p:cNvPr id="10" name="Oval 9">
                <a:extLst>
                  <a:ext uri="{FF2B5EF4-FFF2-40B4-BE49-F238E27FC236}">
                    <a16:creationId xmlns:a16="http://schemas.microsoft.com/office/drawing/2014/main" id="{9D808EF9-12A3-7AAD-3EA9-BD29C91FE49C}"/>
                  </a:ext>
                </a:extLst>
              </p:cNvPr>
              <p:cNvSpPr/>
              <p:nvPr/>
            </p:nvSpPr>
            <p:spPr>
              <a:xfrm>
                <a:off x="804088" y="2437660"/>
                <a:ext cx="1887187" cy="1887187"/>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8" name="Rectangle 17" descr="Pencil">
                <a:extLst>
                  <a:ext uri="{FF2B5EF4-FFF2-40B4-BE49-F238E27FC236}">
                    <a16:creationId xmlns:a16="http://schemas.microsoft.com/office/drawing/2014/main" id="{2C285708-51FC-C8AF-4602-9A2632057A2B}"/>
                  </a:ext>
                </a:extLst>
              </p:cNvPr>
              <p:cNvSpPr/>
              <p:nvPr/>
            </p:nvSpPr>
            <p:spPr>
              <a:xfrm>
                <a:off x="1206275" y="2839848"/>
                <a:ext cx="1082812" cy="1082812"/>
              </a:xfrm>
              <a:prstGeom prst="rect">
                <a:avLst/>
              </a:prstGeom>
              <a:blipFill rotWithShape="1">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0" name="Oval 19">
                <a:extLst>
                  <a:ext uri="{FF2B5EF4-FFF2-40B4-BE49-F238E27FC236}">
                    <a16:creationId xmlns:a16="http://schemas.microsoft.com/office/drawing/2014/main" id="{1E4C3527-879E-AD87-7077-75520B61C3C4}"/>
                  </a:ext>
                </a:extLst>
              </p:cNvPr>
              <p:cNvSpPr/>
              <p:nvPr/>
            </p:nvSpPr>
            <p:spPr>
              <a:xfrm>
                <a:off x="4439244" y="2437660"/>
                <a:ext cx="1887187" cy="1887187"/>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1" name="Rectangle 20" descr="Help">
                <a:extLst>
                  <a:ext uri="{FF2B5EF4-FFF2-40B4-BE49-F238E27FC236}">
                    <a16:creationId xmlns:a16="http://schemas.microsoft.com/office/drawing/2014/main" id="{F057FB04-0068-59E5-F809-7BDF8ACC73A1}"/>
                  </a:ext>
                </a:extLst>
              </p:cNvPr>
              <p:cNvSpPr/>
              <p:nvPr/>
            </p:nvSpPr>
            <p:spPr>
              <a:xfrm>
                <a:off x="4841431" y="2839848"/>
                <a:ext cx="1082812" cy="108281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3" name="Oval 22">
                <a:extLst>
                  <a:ext uri="{FF2B5EF4-FFF2-40B4-BE49-F238E27FC236}">
                    <a16:creationId xmlns:a16="http://schemas.microsoft.com/office/drawing/2014/main" id="{75C3E03A-4737-981A-9769-E4177F23F6B9}"/>
                  </a:ext>
                </a:extLst>
              </p:cNvPr>
              <p:cNvSpPr/>
              <p:nvPr/>
            </p:nvSpPr>
            <p:spPr>
              <a:xfrm>
                <a:off x="8074400" y="2437660"/>
                <a:ext cx="1887187" cy="1887187"/>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4" name="Rectangle 23" descr="Bullseye">
                <a:extLst>
                  <a:ext uri="{FF2B5EF4-FFF2-40B4-BE49-F238E27FC236}">
                    <a16:creationId xmlns:a16="http://schemas.microsoft.com/office/drawing/2014/main" id="{2C528A78-AFD5-4ABA-909B-C532B593E50F}"/>
                  </a:ext>
                </a:extLst>
              </p:cNvPr>
              <p:cNvSpPr/>
              <p:nvPr/>
            </p:nvSpPr>
            <p:spPr>
              <a:xfrm>
                <a:off x="8476588" y="2839848"/>
                <a:ext cx="1082812" cy="108281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dirty="0"/>
              </a:p>
            </p:txBody>
          </p:sp>
        </p:grpSp>
        <p:sp>
          <p:nvSpPr>
            <p:cNvPr id="2" name="Arrow: Left 1">
              <a:extLst>
                <a:ext uri="{FF2B5EF4-FFF2-40B4-BE49-F238E27FC236}">
                  <a16:creationId xmlns:a16="http://schemas.microsoft.com/office/drawing/2014/main" id="{B506FBF6-3C64-6FD2-BFCA-6E8689DA381A}"/>
                </a:ext>
              </a:extLst>
            </p:cNvPr>
            <p:cNvSpPr/>
            <p:nvPr/>
          </p:nvSpPr>
          <p:spPr>
            <a:xfrm flipH="1">
              <a:off x="6737505" y="3169356"/>
              <a:ext cx="903111" cy="293511"/>
            </a:xfrm>
            <a:prstGeom prst="leftArrow">
              <a:avLst/>
            </a:prstGeom>
            <a:solidFill>
              <a:srgbClr val="62C0C0"/>
            </a:solidFill>
            <a:ln>
              <a:solidFill>
                <a:srgbClr val="62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id="{912F5754-CF7B-90A7-B848-0D936F65AD9C}"/>
                </a:ext>
              </a:extLst>
            </p:cNvPr>
            <p:cNvSpPr/>
            <p:nvPr/>
          </p:nvSpPr>
          <p:spPr>
            <a:xfrm flipH="1">
              <a:off x="10073739" y="3181358"/>
              <a:ext cx="903111" cy="293511"/>
            </a:xfrm>
            <a:prstGeom prst="leftArrow">
              <a:avLst/>
            </a:prstGeom>
            <a:solidFill>
              <a:srgbClr val="62C0C0"/>
            </a:solidFill>
            <a:ln>
              <a:solidFill>
                <a:srgbClr val="62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2327AFB-39DD-31B9-F932-281C78A4B596}"/>
                </a:ext>
              </a:extLst>
            </p:cNvPr>
            <p:cNvSpPr txBox="1"/>
            <p:nvPr/>
          </p:nvSpPr>
          <p:spPr>
            <a:xfrm>
              <a:off x="6652838" y="2446204"/>
              <a:ext cx="1550912" cy="646331"/>
            </a:xfrm>
            <a:prstGeom prst="rect">
              <a:avLst/>
            </a:prstGeom>
            <a:noFill/>
          </p:spPr>
          <p:txBody>
            <a:bodyPr wrap="square" rtlCol="0">
              <a:spAutoFit/>
            </a:bodyPr>
            <a:lstStyle/>
            <a:p>
              <a:r>
                <a:rPr lang="en-GB" dirty="0"/>
                <a:t>Easy to understand?</a:t>
              </a:r>
            </a:p>
          </p:txBody>
        </p:sp>
        <p:sp>
          <p:nvSpPr>
            <p:cNvPr id="11" name="Arrow: Left 10">
              <a:extLst>
                <a:ext uri="{FF2B5EF4-FFF2-40B4-BE49-F238E27FC236}">
                  <a16:creationId xmlns:a16="http://schemas.microsoft.com/office/drawing/2014/main" id="{23FB8525-A3A2-9424-BEC4-04CE8D787ADE}"/>
                </a:ext>
              </a:extLst>
            </p:cNvPr>
            <p:cNvSpPr/>
            <p:nvPr/>
          </p:nvSpPr>
          <p:spPr>
            <a:xfrm flipH="1">
              <a:off x="3006527" y="3169356"/>
              <a:ext cx="903111" cy="293511"/>
            </a:xfrm>
            <a:prstGeom prst="leftArrow">
              <a:avLst/>
            </a:prstGeom>
            <a:solidFill>
              <a:srgbClr val="62C0C0"/>
            </a:solidFill>
            <a:ln>
              <a:solidFill>
                <a:srgbClr val="62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B783FE4-9BCD-FF9D-07E1-5B3469B4D3CB}"/>
                </a:ext>
              </a:extLst>
            </p:cNvPr>
            <p:cNvSpPr txBox="1"/>
            <p:nvPr/>
          </p:nvSpPr>
          <p:spPr>
            <a:xfrm>
              <a:off x="3006527" y="2446204"/>
              <a:ext cx="1326444" cy="646331"/>
            </a:xfrm>
            <a:prstGeom prst="rect">
              <a:avLst/>
            </a:prstGeom>
            <a:noFill/>
          </p:spPr>
          <p:txBody>
            <a:bodyPr wrap="square" rtlCol="0">
              <a:spAutoFit/>
            </a:bodyPr>
            <a:lstStyle/>
            <a:p>
              <a:r>
                <a:rPr lang="en-GB" dirty="0"/>
                <a:t>Easy to read?</a:t>
              </a:r>
            </a:p>
          </p:txBody>
        </p:sp>
        <p:sp>
          <p:nvSpPr>
            <p:cNvPr id="13" name="TextBox 12">
              <a:extLst>
                <a:ext uri="{FF2B5EF4-FFF2-40B4-BE49-F238E27FC236}">
                  <a16:creationId xmlns:a16="http://schemas.microsoft.com/office/drawing/2014/main" id="{68D084C3-6B28-CC90-1234-7A1D2A8F755A}"/>
                </a:ext>
              </a:extLst>
            </p:cNvPr>
            <p:cNvSpPr txBox="1"/>
            <p:nvPr/>
          </p:nvSpPr>
          <p:spPr>
            <a:xfrm>
              <a:off x="3006527" y="3533687"/>
              <a:ext cx="1326444" cy="646331"/>
            </a:xfrm>
            <a:prstGeom prst="rect">
              <a:avLst/>
            </a:prstGeom>
            <a:noFill/>
          </p:spPr>
          <p:txBody>
            <a:bodyPr wrap="square" rtlCol="0">
              <a:spAutoFit/>
            </a:bodyPr>
            <a:lstStyle/>
            <a:p>
              <a:r>
                <a:rPr lang="en-GB" dirty="0"/>
                <a:t>Easy to use?</a:t>
              </a:r>
            </a:p>
          </p:txBody>
        </p:sp>
        <p:sp>
          <p:nvSpPr>
            <p:cNvPr id="14" name="TextBox 13">
              <a:extLst>
                <a:ext uri="{FF2B5EF4-FFF2-40B4-BE49-F238E27FC236}">
                  <a16:creationId xmlns:a16="http://schemas.microsoft.com/office/drawing/2014/main" id="{B4B573FB-5256-9B1A-7BF8-B0DDF12C205D}"/>
                </a:ext>
              </a:extLst>
            </p:cNvPr>
            <p:cNvSpPr txBox="1"/>
            <p:nvPr/>
          </p:nvSpPr>
          <p:spPr>
            <a:xfrm>
              <a:off x="6652839" y="3533687"/>
              <a:ext cx="1326444" cy="646331"/>
            </a:xfrm>
            <a:prstGeom prst="rect">
              <a:avLst/>
            </a:prstGeom>
            <a:noFill/>
          </p:spPr>
          <p:txBody>
            <a:bodyPr wrap="square" rtlCol="0">
              <a:spAutoFit/>
            </a:bodyPr>
            <a:lstStyle/>
            <a:p>
              <a:r>
                <a:rPr lang="en-GB" dirty="0"/>
                <a:t>Easy to answer?</a:t>
              </a:r>
            </a:p>
          </p:txBody>
        </p:sp>
        <p:sp>
          <p:nvSpPr>
            <p:cNvPr id="16" name="TextBox 15">
              <a:extLst>
                <a:ext uri="{FF2B5EF4-FFF2-40B4-BE49-F238E27FC236}">
                  <a16:creationId xmlns:a16="http://schemas.microsoft.com/office/drawing/2014/main" id="{822058E2-5EB8-16F3-5A65-D5A065071107}"/>
                </a:ext>
              </a:extLst>
            </p:cNvPr>
            <p:cNvSpPr txBox="1"/>
            <p:nvPr/>
          </p:nvSpPr>
          <p:spPr>
            <a:xfrm>
              <a:off x="10027356" y="2446204"/>
              <a:ext cx="1469244" cy="646331"/>
            </a:xfrm>
            <a:prstGeom prst="rect">
              <a:avLst/>
            </a:prstGeom>
            <a:noFill/>
          </p:spPr>
          <p:txBody>
            <a:bodyPr wrap="square" rtlCol="0">
              <a:spAutoFit/>
            </a:bodyPr>
            <a:lstStyle/>
            <a:p>
              <a:r>
                <a:rPr lang="en-GB" dirty="0"/>
                <a:t>Easy to </a:t>
              </a:r>
              <a:br>
                <a:rPr lang="en-GB" dirty="0"/>
              </a:br>
              <a:r>
                <a:rPr lang="en-GB" dirty="0"/>
                <a:t>get it done?</a:t>
              </a:r>
            </a:p>
          </p:txBody>
        </p:sp>
        <p:sp>
          <p:nvSpPr>
            <p:cNvPr id="17" name="TextBox 16">
              <a:extLst>
                <a:ext uri="{FF2B5EF4-FFF2-40B4-BE49-F238E27FC236}">
                  <a16:creationId xmlns:a16="http://schemas.microsoft.com/office/drawing/2014/main" id="{9D54C662-9F12-D342-D9BF-CF8245BEFD2D}"/>
                </a:ext>
              </a:extLst>
            </p:cNvPr>
            <p:cNvSpPr txBox="1"/>
            <p:nvPr/>
          </p:nvSpPr>
          <p:spPr>
            <a:xfrm>
              <a:off x="10027356" y="3533687"/>
              <a:ext cx="1326444" cy="646331"/>
            </a:xfrm>
            <a:prstGeom prst="rect">
              <a:avLst/>
            </a:prstGeom>
            <a:noFill/>
          </p:spPr>
          <p:txBody>
            <a:bodyPr wrap="square" rtlCol="0">
              <a:spAutoFit/>
            </a:bodyPr>
            <a:lstStyle/>
            <a:p>
              <a:r>
                <a:rPr lang="en-GB" dirty="0"/>
                <a:t>Easy to </a:t>
              </a:r>
              <a:br>
                <a:rPr lang="en-GB" dirty="0"/>
              </a:br>
              <a:r>
                <a:rPr lang="en-GB" dirty="0"/>
                <a:t>move on?</a:t>
              </a:r>
            </a:p>
          </p:txBody>
        </p:sp>
      </p:grpSp>
      <p:sp>
        <p:nvSpPr>
          <p:cNvPr id="22" name="TextBox 21">
            <a:extLst>
              <a:ext uri="{FF2B5EF4-FFF2-40B4-BE49-F238E27FC236}">
                <a16:creationId xmlns:a16="http://schemas.microsoft.com/office/drawing/2014/main" id="{4A51F787-4E95-7075-2BB3-0F0EF7429A8A}"/>
              </a:ext>
            </a:extLst>
          </p:cNvPr>
          <p:cNvSpPr txBox="1"/>
          <p:nvPr/>
        </p:nvSpPr>
        <p:spPr>
          <a:xfrm>
            <a:off x="838200" y="5043796"/>
            <a:ext cx="6207550" cy="461665"/>
          </a:xfrm>
          <a:prstGeom prst="rect">
            <a:avLst/>
          </a:prstGeom>
          <a:noFill/>
        </p:spPr>
        <p:txBody>
          <a:bodyPr wrap="square">
            <a:spAutoFit/>
          </a:bodyPr>
          <a:lstStyle/>
          <a:p>
            <a:r>
              <a:rPr lang="en-GB" sz="2400" dirty="0"/>
              <a:t>It’s fine to think of more than one story now</a:t>
            </a:r>
          </a:p>
        </p:txBody>
      </p:sp>
    </p:spTree>
    <p:extLst>
      <p:ext uri="{BB962C8B-B14F-4D97-AF65-F5344CB8AC3E}">
        <p14:creationId xmlns:p14="http://schemas.microsoft.com/office/powerpoint/2010/main" val="2191462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1EDD5-1D3D-F2F2-3257-C06A3CC50FD2}"/>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5F022E17-65C3-2A81-7C7D-5B0F5379E5A1}"/>
              </a:ext>
            </a:extLst>
          </p:cNvPr>
          <p:cNvSpPr>
            <a:spLocks noGrp="1"/>
          </p:cNvSpPr>
          <p:nvPr>
            <p:ph idx="1"/>
          </p:nvPr>
        </p:nvSpPr>
        <p:spPr/>
        <p:txBody>
          <a:bodyPr/>
          <a:lstStyle/>
          <a:p>
            <a:pPr>
              <a:buFont typeface="Wingdings" panose="05000000000000000000" pitchFamily="2" charset="2"/>
              <a:buChar char="ü"/>
            </a:pPr>
            <a:r>
              <a:rPr lang="en-GB" dirty="0">
                <a:solidFill>
                  <a:schemeClr val="bg1">
                    <a:lumMod val="65000"/>
                  </a:schemeClr>
                </a:solidFill>
              </a:rPr>
              <a:t>Let’s look at a form together</a:t>
            </a:r>
          </a:p>
          <a:p>
            <a:pPr>
              <a:buFont typeface="Wingdings" panose="05000000000000000000" pitchFamily="2" charset="2"/>
              <a:buChar char="ü"/>
            </a:pPr>
            <a:r>
              <a:rPr lang="en-GB" dirty="0">
                <a:solidFill>
                  <a:schemeClr val="bg1">
                    <a:lumMod val="65000"/>
                  </a:schemeClr>
                </a:solidFill>
              </a:rPr>
              <a:t>How to look at your own forms</a:t>
            </a:r>
          </a:p>
          <a:p>
            <a:r>
              <a:rPr lang="en-GB" dirty="0"/>
              <a:t>What to do to improve your forms</a:t>
            </a:r>
          </a:p>
        </p:txBody>
      </p:sp>
    </p:spTree>
    <p:extLst>
      <p:ext uri="{BB962C8B-B14F-4D97-AF65-F5344CB8AC3E}">
        <p14:creationId xmlns:p14="http://schemas.microsoft.com/office/powerpoint/2010/main" val="3672043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F356-FFED-98C8-6B90-FFFEAA3859C7}"/>
              </a:ext>
            </a:extLst>
          </p:cNvPr>
          <p:cNvSpPr>
            <a:spLocks noGrp="1"/>
          </p:cNvSpPr>
          <p:nvPr>
            <p:ph type="title"/>
          </p:nvPr>
        </p:nvSpPr>
        <p:spPr/>
        <p:txBody>
          <a:bodyPr/>
          <a:lstStyle/>
          <a:p>
            <a:r>
              <a:rPr lang="en-GB" dirty="0"/>
              <a:t>Expert review is better than no review</a:t>
            </a:r>
          </a:p>
        </p:txBody>
      </p:sp>
      <p:sp>
        <p:nvSpPr>
          <p:cNvPr id="3" name="Content Placeholder 2">
            <a:extLst>
              <a:ext uri="{FF2B5EF4-FFF2-40B4-BE49-F238E27FC236}">
                <a16:creationId xmlns:a16="http://schemas.microsoft.com/office/drawing/2014/main" id="{D28E1551-73ED-C243-A609-C382995D3DBD}"/>
              </a:ext>
            </a:extLst>
          </p:cNvPr>
          <p:cNvSpPr>
            <a:spLocks noGrp="1"/>
          </p:cNvSpPr>
          <p:nvPr>
            <p:ph idx="1"/>
          </p:nvPr>
        </p:nvSpPr>
        <p:spPr/>
        <p:txBody>
          <a:bodyPr/>
          <a:lstStyle/>
          <a:p>
            <a:r>
              <a:rPr lang="en-GB" dirty="0"/>
              <a:t>Many forms are never tested by anyone, even the person who created them</a:t>
            </a:r>
          </a:p>
          <a:p>
            <a:r>
              <a:rPr lang="en-GB" dirty="0"/>
              <a:t>An expert review based on a reasonably realistic story is better than nothing at all</a:t>
            </a:r>
          </a:p>
          <a:p>
            <a:r>
              <a:rPr lang="en-GB" dirty="0"/>
              <a:t>But we aren’t actually people who (for example) have to pay a parking ticket in Bedfordshire</a:t>
            </a:r>
          </a:p>
        </p:txBody>
      </p:sp>
    </p:spTree>
    <p:extLst>
      <p:ext uri="{BB962C8B-B14F-4D97-AF65-F5344CB8AC3E}">
        <p14:creationId xmlns:p14="http://schemas.microsoft.com/office/powerpoint/2010/main" val="1904641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7894E8B-9750-2630-688A-765257D6E206}"/>
              </a:ext>
            </a:extLst>
          </p:cNvPr>
          <p:cNvSpPr>
            <a:spLocks noGrp="1" noChangeArrowheads="1"/>
          </p:cNvSpPr>
          <p:nvPr>
            <p:ph type="title"/>
          </p:nvPr>
        </p:nvSpPr>
        <p:spPr>
          <a:xfrm>
            <a:off x="191344" y="332656"/>
            <a:ext cx="3932237" cy="1600200"/>
          </a:xfrm>
        </p:spPr>
        <p:txBody>
          <a:bodyPr/>
          <a:lstStyle/>
          <a:p>
            <a:pPr eaLnBrk="1" hangingPunct="1"/>
            <a:r>
              <a:rPr lang="en-GB" altLang="en-US" dirty="0"/>
              <a:t>What is the worst problem on this form?</a:t>
            </a:r>
            <a:endParaRPr lang="en-US" altLang="en-US" dirty="0"/>
          </a:p>
        </p:txBody>
      </p:sp>
      <p:pic>
        <p:nvPicPr>
          <p:cNvPr id="51203" name="Picture 5" descr="required-2">
            <a:extLst>
              <a:ext uri="{FF2B5EF4-FFF2-40B4-BE49-F238E27FC236}">
                <a16:creationId xmlns:a16="http://schemas.microsoft.com/office/drawing/2014/main" id="{7B408D0B-BE49-9252-0753-B3500BE6D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396"/>
          <a:stretch>
            <a:fillRect/>
          </a:stretch>
        </p:blipFill>
        <p:spPr bwMode="auto">
          <a:xfrm>
            <a:off x="4007768" y="692696"/>
            <a:ext cx="7770864" cy="532859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C603-4F13-F17C-D0C6-9C6A75C3FF7A}"/>
              </a:ext>
            </a:extLst>
          </p:cNvPr>
          <p:cNvSpPr>
            <a:spLocks noGrp="1"/>
          </p:cNvSpPr>
          <p:nvPr>
            <p:ph type="title"/>
          </p:nvPr>
        </p:nvSpPr>
        <p:spPr/>
        <p:txBody>
          <a:bodyPr>
            <a:normAutofit fontScale="90000"/>
          </a:bodyPr>
          <a:lstStyle/>
          <a:p>
            <a:r>
              <a:rPr lang="en-GB" dirty="0"/>
              <a:t>The form looks different in 2022, but the questions are exactly the same</a:t>
            </a:r>
          </a:p>
        </p:txBody>
      </p:sp>
      <p:pic>
        <p:nvPicPr>
          <p:cNvPr id="10" name="Picture 9">
            <a:extLst>
              <a:ext uri="{FF2B5EF4-FFF2-40B4-BE49-F238E27FC236}">
                <a16:creationId xmlns:a16="http://schemas.microsoft.com/office/drawing/2014/main" id="{9F6B73C0-95B6-4FF4-310D-3891BD84BFB4}"/>
              </a:ext>
            </a:extLst>
          </p:cNvPr>
          <p:cNvPicPr>
            <a:picLocks noChangeAspect="1"/>
          </p:cNvPicPr>
          <p:nvPr/>
        </p:nvPicPr>
        <p:blipFill>
          <a:blip r:embed="rId2"/>
          <a:stretch>
            <a:fillRect/>
          </a:stretch>
        </p:blipFill>
        <p:spPr>
          <a:xfrm>
            <a:off x="5421682" y="24575"/>
            <a:ext cx="6765035" cy="6858000"/>
          </a:xfrm>
          <a:prstGeom prst="rect">
            <a:avLst/>
          </a:prstGeom>
          <a:ln>
            <a:solidFill>
              <a:srgbClr val="009999"/>
            </a:solidFill>
          </a:ln>
        </p:spPr>
      </p:pic>
      <p:sp>
        <p:nvSpPr>
          <p:cNvPr id="12" name="TextBox 11">
            <a:extLst>
              <a:ext uri="{FF2B5EF4-FFF2-40B4-BE49-F238E27FC236}">
                <a16:creationId xmlns:a16="http://schemas.microsoft.com/office/drawing/2014/main" id="{E732B666-340C-D547-9BCD-462AA0DE1792}"/>
              </a:ext>
            </a:extLst>
          </p:cNvPr>
          <p:cNvSpPr txBox="1"/>
          <p:nvPr/>
        </p:nvSpPr>
        <p:spPr>
          <a:xfrm>
            <a:off x="479376" y="5805264"/>
            <a:ext cx="2808312" cy="461665"/>
          </a:xfrm>
          <a:prstGeom prst="rect">
            <a:avLst/>
          </a:prstGeom>
          <a:noFill/>
        </p:spPr>
        <p:txBody>
          <a:bodyPr wrap="square">
            <a:spAutoFit/>
          </a:bodyPr>
          <a:lstStyle/>
          <a:p>
            <a:r>
              <a:rPr lang="en-GB" sz="1200" dirty="0">
                <a:hlinkClick r:id="rId3"/>
              </a:rPr>
              <a:t>Construction Prequalification Packet Request (michigan.gov)</a:t>
            </a:r>
            <a:endParaRPr lang="en-GB" sz="1200" dirty="0"/>
          </a:p>
        </p:txBody>
      </p:sp>
    </p:spTree>
    <p:extLst>
      <p:ext uri="{BB962C8B-B14F-4D97-AF65-F5344CB8AC3E}">
        <p14:creationId xmlns:p14="http://schemas.microsoft.com/office/powerpoint/2010/main" val="720219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CBAC-BB2B-403F-B19E-468B8619F19C}"/>
              </a:ext>
            </a:extLst>
          </p:cNvPr>
          <p:cNvSpPr>
            <a:spLocks noGrp="1"/>
          </p:cNvSpPr>
          <p:nvPr>
            <p:ph type="title"/>
          </p:nvPr>
        </p:nvSpPr>
        <p:spPr/>
        <p:txBody>
          <a:bodyPr/>
          <a:lstStyle/>
          <a:p>
            <a:r>
              <a:rPr lang="en-GB" dirty="0"/>
              <a:t>Much better: Do usability testing on your forms</a:t>
            </a:r>
          </a:p>
        </p:txBody>
      </p:sp>
      <p:sp>
        <p:nvSpPr>
          <p:cNvPr id="3" name="Content Placeholder 2">
            <a:extLst>
              <a:ext uri="{FF2B5EF4-FFF2-40B4-BE49-F238E27FC236}">
                <a16:creationId xmlns:a16="http://schemas.microsoft.com/office/drawing/2014/main" id="{6925CA09-C9C3-45B5-8CE7-EE5228267893}"/>
              </a:ext>
            </a:extLst>
          </p:cNvPr>
          <p:cNvSpPr>
            <a:spLocks noGrp="1"/>
          </p:cNvSpPr>
          <p:nvPr>
            <p:ph sz="half" idx="1"/>
          </p:nvPr>
        </p:nvSpPr>
        <p:spPr/>
        <p:txBody>
          <a:bodyPr/>
          <a:lstStyle/>
          <a:p>
            <a:pPr marL="0" indent="0">
              <a:buNone/>
            </a:pPr>
            <a:r>
              <a:rPr lang="en-GB" dirty="0"/>
              <a:t>Get someone to fill in your form while you watch </a:t>
            </a:r>
          </a:p>
        </p:txBody>
      </p:sp>
      <p:sp>
        <p:nvSpPr>
          <p:cNvPr id="9" name="Text Box 4">
            <a:extLst>
              <a:ext uri="{FF2B5EF4-FFF2-40B4-BE49-F238E27FC236}">
                <a16:creationId xmlns:a16="http://schemas.microsoft.com/office/drawing/2014/main" id="{A971A9D1-45C3-4120-92C4-EE900A952286}"/>
              </a:ext>
            </a:extLst>
          </p:cNvPr>
          <p:cNvSpPr txBox="1">
            <a:spLocks noChangeArrowheads="1"/>
          </p:cNvSpPr>
          <p:nvPr/>
        </p:nvSpPr>
        <p:spPr bwMode="auto">
          <a:xfrm>
            <a:off x="4380090" y="6412102"/>
            <a:ext cx="7157154" cy="274436"/>
          </a:xfrm>
          <a:prstGeom prst="rect">
            <a:avLst/>
          </a:prstGeom>
          <a:noFill/>
          <a:ln w="12700">
            <a:noFill/>
            <a:miter lim="800000"/>
            <a:headEnd/>
            <a:tailEnd/>
          </a:ln>
        </p:spPr>
        <p:txBody>
          <a:bodyPr wrap="square" lIns="90488" tIns="44451" rIns="90488" bIns="44451">
            <a:spAutoFit/>
          </a:bodyPr>
          <a:lstStyle/>
          <a:p>
            <a:r>
              <a:rPr lang="en-GB" sz="1200" dirty="0">
                <a:latin typeface="Arial" panose="020B0604020202020204" pitchFamily="34" charset="0"/>
                <a:cs typeface="Arial" panose="020B0604020202020204" pitchFamily="34" charset="0"/>
              </a:rPr>
              <a:t>Image credit: Drawn by Tasia Graham, illustration from Caroline Jarrett, “Surveys that work” (2021)”</a:t>
            </a:r>
          </a:p>
        </p:txBody>
      </p:sp>
      <p:pic>
        <p:nvPicPr>
          <p:cNvPr id="5" name="Picture 4" descr="Cartoon: a woman is looking at a survey question on her phone and saying “I’m not sure.”">
            <a:extLst>
              <a:ext uri="{FF2B5EF4-FFF2-40B4-BE49-F238E27FC236}">
                <a16:creationId xmlns:a16="http://schemas.microsoft.com/office/drawing/2014/main" id="{7D7F1993-1FC2-4CF0-AC33-759388FFE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1421" y="1632490"/>
            <a:ext cx="4334935" cy="4334935"/>
          </a:xfrm>
          <a:prstGeom prst="rect">
            <a:avLst/>
          </a:prstGeom>
        </p:spPr>
      </p:pic>
    </p:spTree>
    <p:extLst>
      <p:ext uri="{BB962C8B-B14F-4D97-AF65-F5344CB8AC3E}">
        <p14:creationId xmlns:p14="http://schemas.microsoft.com/office/powerpoint/2010/main" val="3786917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9E269-A1D2-4F04-F524-5099933E4C8B}"/>
              </a:ext>
            </a:extLst>
          </p:cNvPr>
          <p:cNvSpPr>
            <a:spLocks noGrp="1"/>
          </p:cNvSpPr>
          <p:nvPr>
            <p:ph type="title"/>
          </p:nvPr>
        </p:nvSpPr>
        <p:spPr/>
        <p:txBody>
          <a:bodyPr/>
          <a:lstStyle/>
          <a:p>
            <a:r>
              <a:rPr lang="en-GB" dirty="0"/>
              <a:t>We are going to try to pay for a parking ticket</a:t>
            </a:r>
          </a:p>
        </p:txBody>
      </p:sp>
      <p:sp>
        <p:nvSpPr>
          <p:cNvPr id="3" name="Content Placeholder 2">
            <a:extLst>
              <a:ext uri="{FF2B5EF4-FFF2-40B4-BE49-F238E27FC236}">
                <a16:creationId xmlns:a16="http://schemas.microsoft.com/office/drawing/2014/main" id="{DBEC09AD-20C7-64DC-B5DD-FC235514CB42}"/>
              </a:ext>
            </a:extLst>
          </p:cNvPr>
          <p:cNvSpPr>
            <a:spLocks noGrp="1"/>
          </p:cNvSpPr>
          <p:nvPr>
            <p:ph idx="1"/>
          </p:nvPr>
        </p:nvSpPr>
        <p:spPr/>
        <p:txBody>
          <a:bodyPr/>
          <a:lstStyle/>
          <a:p>
            <a:pPr marL="0" indent="0">
              <a:buNone/>
            </a:pPr>
            <a:r>
              <a:rPr lang="en-GB" dirty="0"/>
              <a:t>I’ve chosen Central Bedfordshire where I live</a:t>
            </a:r>
          </a:p>
          <a:p>
            <a:pPr marL="0" indent="0">
              <a:buNone/>
            </a:pPr>
            <a:endParaRPr lang="en-GB" dirty="0"/>
          </a:p>
          <a:p>
            <a:pPr marL="0" indent="0">
              <a:buNone/>
            </a:pPr>
            <a:r>
              <a:rPr lang="en-GB" dirty="0"/>
              <a:t>Please</a:t>
            </a:r>
          </a:p>
          <a:p>
            <a:r>
              <a:rPr lang="en-GB" dirty="0"/>
              <a:t>RAISE your hand now </a:t>
            </a:r>
          </a:p>
          <a:p>
            <a:r>
              <a:rPr lang="en-GB" dirty="0"/>
              <a:t>LOWER your hand when you see the page with the form</a:t>
            </a:r>
          </a:p>
          <a:p>
            <a:r>
              <a:rPr lang="en-GB" dirty="0"/>
              <a:t>Make a note of the page number that is the form</a:t>
            </a:r>
          </a:p>
          <a:p>
            <a:pPr marL="0" indent="0">
              <a:buNone/>
            </a:pPr>
            <a:r>
              <a:rPr lang="en-GB" dirty="0"/>
              <a:t>	(and of anything else that you notice)</a:t>
            </a:r>
          </a:p>
          <a:p>
            <a:pPr marL="0" indent="0">
              <a:buNone/>
            </a:pPr>
            <a:endParaRPr lang="en-GB" dirty="0"/>
          </a:p>
          <a:p>
            <a:endParaRPr lang="en-GB" dirty="0"/>
          </a:p>
          <a:p>
            <a:endParaRPr lang="en-GB" dirty="0"/>
          </a:p>
        </p:txBody>
      </p:sp>
      <p:pic>
        <p:nvPicPr>
          <p:cNvPr id="7" name="Graphic 6" descr="Raised hand ">
            <a:extLst>
              <a:ext uri="{FF2B5EF4-FFF2-40B4-BE49-F238E27FC236}">
                <a16:creationId xmlns:a16="http://schemas.microsoft.com/office/drawing/2014/main" id="{EAE58051-171C-3E65-FB69-DBEFC8EC97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9856" y="3284984"/>
            <a:ext cx="570822" cy="570822"/>
          </a:xfrm>
          <a:prstGeom prst="rect">
            <a:avLst/>
          </a:prstGeom>
        </p:spPr>
      </p:pic>
      <p:pic>
        <p:nvPicPr>
          <p:cNvPr id="8" name="Picture 4" descr="a pencil signifying this is an exercise for participants to try.">
            <a:extLst>
              <a:ext uri="{FF2B5EF4-FFF2-40B4-BE49-F238E27FC236}">
                <a16:creationId xmlns:a16="http://schemas.microsoft.com/office/drawing/2014/main" id="{02A31544-36FA-F52A-DA30-7898D328056C}"/>
              </a:ext>
            </a:extLst>
          </p:cNvPr>
          <p:cNvPicPr>
            <a:picLocks noChangeAspect="1" noChangeArrowheads="1"/>
          </p:cNvPicPr>
          <p:nvPr/>
        </p:nvPicPr>
        <p:blipFill>
          <a:blip r:embed="rId4" cstate="print"/>
          <a:srcRect/>
          <a:stretch>
            <a:fillRect/>
          </a:stretch>
        </p:blipFill>
        <p:spPr bwMode="auto">
          <a:xfrm>
            <a:off x="10305948" y="4805673"/>
            <a:ext cx="1681163" cy="1703387"/>
          </a:xfrm>
          <a:prstGeom prst="rect">
            <a:avLst/>
          </a:prstGeom>
          <a:noFill/>
          <a:ln w="9525">
            <a:noFill/>
            <a:miter lim="800000"/>
            <a:headEnd/>
            <a:tailEnd/>
          </a:ln>
        </p:spPr>
      </p:pic>
    </p:spTree>
    <p:extLst>
      <p:ext uri="{BB962C8B-B14F-4D97-AF65-F5344CB8AC3E}">
        <p14:creationId xmlns:p14="http://schemas.microsoft.com/office/powerpoint/2010/main" val="2770060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CBAC-BB2B-403F-B19E-468B8619F19C}"/>
              </a:ext>
            </a:extLst>
          </p:cNvPr>
          <p:cNvSpPr>
            <a:spLocks noGrp="1"/>
          </p:cNvSpPr>
          <p:nvPr>
            <p:ph type="title"/>
          </p:nvPr>
        </p:nvSpPr>
        <p:spPr/>
        <p:txBody>
          <a:bodyPr/>
          <a:lstStyle/>
          <a:p>
            <a:r>
              <a:rPr lang="en-GB" dirty="0"/>
              <a:t>Then make some changes. Don’t wait. </a:t>
            </a:r>
          </a:p>
        </p:txBody>
      </p:sp>
      <p:sp>
        <p:nvSpPr>
          <p:cNvPr id="7" name="Content Placeholder 6">
            <a:extLst>
              <a:ext uri="{FF2B5EF4-FFF2-40B4-BE49-F238E27FC236}">
                <a16:creationId xmlns:a16="http://schemas.microsoft.com/office/drawing/2014/main" id="{9AE3CAE0-79CB-9953-8C8A-489D3999CEBB}"/>
              </a:ext>
            </a:extLst>
          </p:cNvPr>
          <p:cNvSpPr>
            <a:spLocks noGrp="1"/>
          </p:cNvSpPr>
          <p:nvPr>
            <p:ph idx="1"/>
          </p:nvPr>
        </p:nvSpPr>
        <p:spPr/>
        <p:txBody>
          <a:bodyPr/>
          <a:lstStyle/>
          <a:p>
            <a:r>
              <a:rPr lang="en-GB" dirty="0"/>
              <a:t>Set aside a morning every now and then to do some testing</a:t>
            </a:r>
          </a:p>
          <a:p>
            <a:r>
              <a:rPr lang="en-GB" dirty="0"/>
              <a:t>Choose a fix</a:t>
            </a:r>
          </a:p>
          <a:p>
            <a:r>
              <a:rPr lang="en-GB" dirty="0"/>
              <a:t>Make the fix</a:t>
            </a:r>
          </a:p>
          <a:p>
            <a:r>
              <a:rPr lang="en-GB" dirty="0"/>
              <a:t>Repeat</a:t>
            </a:r>
          </a:p>
        </p:txBody>
      </p:sp>
      <p:sp>
        <p:nvSpPr>
          <p:cNvPr id="10" name="TextBox 9">
            <a:extLst>
              <a:ext uri="{FF2B5EF4-FFF2-40B4-BE49-F238E27FC236}">
                <a16:creationId xmlns:a16="http://schemas.microsoft.com/office/drawing/2014/main" id="{515567E8-30A6-FE8F-A631-86BD78BD99BF}"/>
              </a:ext>
            </a:extLst>
          </p:cNvPr>
          <p:cNvSpPr txBox="1"/>
          <p:nvPr/>
        </p:nvSpPr>
        <p:spPr>
          <a:xfrm>
            <a:off x="5015880" y="6283877"/>
            <a:ext cx="6207550" cy="369332"/>
          </a:xfrm>
          <a:prstGeom prst="rect">
            <a:avLst/>
          </a:prstGeom>
          <a:noFill/>
        </p:spPr>
        <p:txBody>
          <a:bodyPr wrap="square">
            <a:spAutoFit/>
          </a:bodyPr>
          <a:lstStyle/>
          <a:p>
            <a:r>
              <a:rPr lang="en-US" dirty="0">
                <a:hlinkClick r:id="rId2"/>
              </a:rPr>
              <a:t>Failing to fix your forms is costing you money - Effortmark</a:t>
            </a:r>
            <a:endParaRPr lang="en-GB" dirty="0"/>
          </a:p>
        </p:txBody>
      </p:sp>
    </p:spTree>
    <p:extLst>
      <p:ext uri="{BB962C8B-B14F-4D97-AF65-F5344CB8AC3E}">
        <p14:creationId xmlns:p14="http://schemas.microsoft.com/office/powerpoint/2010/main" val="4024846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14923" y="295593"/>
            <a:ext cx="10638367" cy="1143000"/>
          </a:xfrm>
        </p:spPr>
        <p:txBody>
          <a:bodyPr/>
          <a:lstStyle/>
          <a:p>
            <a:r>
              <a:rPr lang="en-US" dirty="0"/>
              <a:t>Questions (and contact details)</a:t>
            </a:r>
          </a:p>
        </p:txBody>
      </p:sp>
      <p:sp>
        <p:nvSpPr>
          <p:cNvPr id="5" name="Content Placeholder 4">
            <a:extLst>
              <a:ext uri="{FF2B5EF4-FFF2-40B4-BE49-F238E27FC236}">
                <a16:creationId xmlns:a16="http://schemas.microsoft.com/office/drawing/2014/main" id="{2A331A1A-F984-4CD0-B6B5-2FA15A756A22}"/>
              </a:ext>
            </a:extLst>
          </p:cNvPr>
          <p:cNvSpPr>
            <a:spLocks noGrp="1"/>
          </p:cNvSpPr>
          <p:nvPr>
            <p:ph idx="1"/>
          </p:nvPr>
        </p:nvSpPr>
        <p:spPr/>
        <p:txBody>
          <a:bodyPr/>
          <a:lstStyle/>
          <a:p>
            <a:pPr marL="0" indent="0">
              <a:buNone/>
            </a:pPr>
            <a:r>
              <a:rPr lang="en-US" sz="2000" dirty="0"/>
              <a:t>Caroline Jarrett</a:t>
            </a:r>
            <a:endParaRPr lang="en-GB" sz="2000" dirty="0"/>
          </a:p>
          <a:p>
            <a:pPr marL="0" indent="0">
              <a:buNone/>
            </a:pPr>
            <a:r>
              <a:rPr lang="en-GB" sz="2000" dirty="0"/>
              <a:t>@cjforms		</a:t>
            </a:r>
            <a:br>
              <a:rPr lang="en-GB" sz="2000" dirty="0"/>
            </a:br>
            <a:r>
              <a:rPr lang="en-GB" sz="2000" dirty="0">
                <a:hlinkClick r:id="rId3"/>
              </a:rPr>
              <a:t>caroline.jarrett@effortmark.co.uk</a:t>
            </a:r>
            <a:endParaRPr lang="en-GB" sz="2000" dirty="0"/>
          </a:p>
          <a:p>
            <a:pPr marL="0" indent="0">
              <a:buNone/>
            </a:pPr>
            <a:r>
              <a:rPr lang="en-GB" sz="2000" dirty="0"/>
              <a:t>www.effortmark.co.uk</a:t>
            </a:r>
            <a:endParaRPr lang="en-GB" dirty="0"/>
          </a:p>
          <a:p>
            <a:endParaRPr lang="en-GB" dirty="0"/>
          </a:p>
        </p:txBody>
      </p:sp>
      <p:pic>
        <p:nvPicPr>
          <p:cNvPr id="29699" name="Picture 6" descr="Front cover of the book User Interface Design and Evaluation"/>
          <p:cNvPicPr>
            <a:picLocks noChangeAspect="1" noChangeArrowheads="1"/>
          </p:cNvPicPr>
          <p:nvPr/>
        </p:nvPicPr>
        <p:blipFill>
          <a:blip r:embed="rId4" cstate="print"/>
          <a:srcRect/>
          <a:stretch>
            <a:fillRect/>
          </a:stretch>
        </p:blipFill>
        <p:spPr bwMode="auto">
          <a:xfrm>
            <a:off x="918723" y="3410322"/>
            <a:ext cx="1873250" cy="2339975"/>
          </a:xfrm>
          <a:prstGeom prst="rect">
            <a:avLst/>
          </a:prstGeom>
          <a:noFill/>
          <a:ln w="9525">
            <a:noFill/>
            <a:miter lim="800000"/>
            <a:headEnd/>
            <a:tailEnd/>
          </a:ln>
        </p:spPr>
      </p:pic>
      <p:pic>
        <p:nvPicPr>
          <p:cNvPr id="29700" name="Picture 14" descr="Book cover: &quot;Forms that work&quot;"/>
          <p:cNvPicPr>
            <a:picLocks noChangeAspect="1" noChangeArrowheads="1"/>
          </p:cNvPicPr>
          <p:nvPr/>
        </p:nvPicPr>
        <p:blipFill>
          <a:blip r:embed="rId5" cstate="print"/>
          <a:srcRect/>
          <a:stretch>
            <a:fillRect/>
          </a:stretch>
        </p:blipFill>
        <p:spPr bwMode="auto">
          <a:xfrm>
            <a:off x="3612930" y="3410321"/>
            <a:ext cx="1901825" cy="2339975"/>
          </a:xfrm>
          <a:prstGeom prst="rect">
            <a:avLst/>
          </a:prstGeom>
          <a:noFill/>
          <a:ln w="9525">
            <a:noFill/>
            <a:miter lim="800000"/>
            <a:headEnd/>
            <a:tailEnd/>
          </a:ln>
        </p:spPr>
      </p:pic>
      <p:pic>
        <p:nvPicPr>
          <p:cNvPr id="11" name="Picture 10" descr="Cover of &quot;Surveys that work: A practical guide to designing better surveys&quot; by Caroline Jarrett, published by Rosenfeld Media">
            <a:extLst>
              <a:ext uri="{FF2B5EF4-FFF2-40B4-BE49-F238E27FC236}">
                <a16:creationId xmlns:a16="http://schemas.microsoft.com/office/drawing/2014/main" id="{E09645E5-90EA-47BA-9214-5774C717B9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7093" y="1871220"/>
            <a:ext cx="2622503" cy="3933756"/>
          </a:xfrm>
          <a:prstGeom prst="rect">
            <a:avLst/>
          </a:prstGeom>
          <a:ln>
            <a:solidFill>
              <a:schemeClr val="accent1"/>
            </a:solidFill>
          </a:ln>
        </p:spPr>
      </p:pic>
    </p:spTree>
    <p:extLst>
      <p:ext uri="{BB962C8B-B14F-4D97-AF65-F5344CB8AC3E}">
        <p14:creationId xmlns:p14="http://schemas.microsoft.com/office/powerpoint/2010/main" val="417450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46B537-B6D1-FD59-8255-3C08E005BE3A}"/>
              </a:ext>
            </a:extLst>
          </p:cNvPr>
          <p:cNvSpPr>
            <a:spLocks noGrp="1"/>
          </p:cNvSpPr>
          <p:nvPr>
            <p:ph type="title"/>
          </p:nvPr>
        </p:nvSpPr>
        <p:spPr/>
        <p:txBody>
          <a:bodyPr/>
          <a:lstStyle/>
          <a:p>
            <a:r>
              <a:rPr lang="en-GB" dirty="0"/>
              <a:t>Is page 1 the form?</a:t>
            </a:r>
          </a:p>
        </p:txBody>
      </p:sp>
      <p:pic>
        <p:nvPicPr>
          <p:cNvPr id="10" name="Picture 9" descr="screenshot taken from Caroline's phone showing the home page of the Central Bedfordshire website. Under the Council's logo the screen is filled with an item about Support with the cost of living.">
            <a:extLst>
              <a:ext uri="{FF2B5EF4-FFF2-40B4-BE49-F238E27FC236}">
                <a16:creationId xmlns:a16="http://schemas.microsoft.com/office/drawing/2014/main" id="{92A43F1E-C845-B9F1-35B1-ADF45B957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977" y="0"/>
            <a:ext cx="3167180" cy="6858000"/>
          </a:xfrm>
          <a:prstGeom prst="rect">
            <a:avLst/>
          </a:prstGeom>
          <a:ln>
            <a:solidFill>
              <a:srgbClr val="009999"/>
            </a:solidFill>
          </a:ln>
        </p:spPr>
      </p:pic>
    </p:spTree>
    <p:extLst>
      <p:ext uri="{BB962C8B-B14F-4D97-AF65-F5344CB8AC3E}">
        <p14:creationId xmlns:p14="http://schemas.microsoft.com/office/powerpoint/2010/main" val="230154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46B537-B6D1-FD59-8255-3C08E005BE3A}"/>
              </a:ext>
            </a:extLst>
          </p:cNvPr>
          <p:cNvSpPr>
            <a:spLocks noGrp="1"/>
          </p:cNvSpPr>
          <p:nvPr>
            <p:ph type="title"/>
          </p:nvPr>
        </p:nvSpPr>
        <p:spPr/>
        <p:txBody>
          <a:bodyPr/>
          <a:lstStyle/>
          <a:p>
            <a:r>
              <a:rPr lang="en-GB" dirty="0"/>
              <a:t>Is page 2 the form?</a:t>
            </a:r>
          </a:p>
        </p:txBody>
      </p:sp>
      <p:pic>
        <p:nvPicPr>
          <p:cNvPr id="12" name="Picture 11" descr="In this next screenshot we see the question How can we help you today? The options are: waste and recycling, housing, planning, support with the cost of living, council tax, and transport, roads and parking. That final tab has been opened to reveal a further ten options connected to transport, roads and parking. One of those is 'parking fines'.">
            <a:extLst>
              <a:ext uri="{FF2B5EF4-FFF2-40B4-BE49-F238E27FC236}">
                <a16:creationId xmlns:a16="http://schemas.microsoft.com/office/drawing/2014/main" id="{FEDB8C55-1037-037B-D9E5-233DDA01D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3167180" cy="6858000"/>
          </a:xfrm>
          <a:prstGeom prst="rect">
            <a:avLst/>
          </a:prstGeom>
          <a:ln>
            <a:solidFill>
              <a:srgbClr val="009999"/>
            </a:solidFill>
          </a:ln>
        </p:spPr>
      </p:pic>
    </p:spTree>
    <p:extLst>
      <p:ext uri="{BB962C8B-B14F-4D97-AF65-F5344CB8AC3E}">
        <p14:creationId xmlns:p14="http://schemas.microsoft.com/office/powerpoint/2010/main" val="228949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46B537-B6D1-FD59-8255-3C08E005BE3A}"/>
              </a:ext>
            </a:extLst>
          </p:cNvPr>
          <p:cNvSpPr>
            <a:spLocks noGrp="1"/>
          </p:cNvSpPr>
          <p:nvPr>
            <p:ph type="title"/>
          </p:nvPr>
        </p:nvSpPr>
        <p:spPr/>
        <p:txBody>
          <a:bodyPr/>
          <a:lstStyle/>
          <a:p>
            <a:r>
              <a:rPr lang="en-GB" dirty="0"/>
              <a:t>Is page 3 the form?</a:t>
            </a:r>
          </a:p>
        </p:txBody>
      </p:sp>
      <p:pic>
        <p:nvPicPr>
          <p:cNvPr id="14" name="Picture 13" descr="This screenshot shows we've reached a page titled Parking fines - paying parking fines and appealing parking fines. There are five options, the first of which is Paying parking fines.">
            <a:extLst>
              <a:ext uri="{FF2B5EF4-FFF2-40B4-BE49-F238E27FC236}">
                <a16:creationId xmlns:a16="http://schemas.microsoft.com/office/drawing/2014/main" id="{9A270EBD-710C-2954-B21D-50A496996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977" y="0"/>
            <a:ext cx="3167180" cy="6858000"/>
          </a:xfrm>
          <a:prstGeom prst="rect">
            <a:avLst/>
          </a:prstGeom>
          <a:ln>
            <a:solidFill>
              <a:srgbClr val="009999"/>
            </a:solidFill>
          </a:ln>
        </p:spPr>
      </p:pic>
    </p:spTree>
    <p:extLst>
      <p:ext uri="{BB962C8B-B14F-4D97-AF65-F5344CB8AC3E}">
        <p14:creationId xmlns:p14="http://schemas.microsoft.com/office/powerpoint/2010/main" val="283626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46B537-B6D1-FD59-8255-3C08E005BE3A}"/>
              </a:ext>
            </a:extLst>
          </p:cNvPr>
          <p:cNvSpPr>
            <a:spLocks noGrp="1"/>
          </p:cNvSpPr>
          <p:nvPr>
            <p:ph type="title"/>
          </p:nvPr>
        </p:nvSpPr>
        <p:spPr/>
        <p:txBody>
          <a:bodyPr/>
          <a:lstStyle/>
          <a:p>
            <a:r>
              <a:rPr lang="en-GB" dirty="0"/>
              <a:t>Is page 4 the form?</a:t>
            </a:r>
          </a:p>
        </p:txBody>
      </p:sp>
      <p:pic>
        <p:nvPicPr>
          <p:cNvPr id="16" name="Picture 15" descr="This screenshot offers a number of options under the title Paying parking fines, including a large blue button labelled Pay parking fine. There is also information on paying by telephone and by post.">
            <a:extLst>
              <a:ext uri="{FF2B5EF4-FFF2-40B4-BE49-F238E27FC236}">
                <a16:creationId xmlns:a16="http://schemas.microsoft.com/office/drawing/2014/main" id="{F69A8E41-5FBE-437D-3A5D-CF5419B6F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977" y="0"/>
            <a:ext cx="3167180" cy="6858000"/>
          </a:xfrm>
          <a:prstGeom prst="rect">
            <a:avLst/>
          </a:prstGeom>
          <a:ln>
            <a:solidFill>
              <a:srgbClr val="009999"/>
            </a:solidFill>
          </a:ln>
        </p:spPr>
      </p:pic>
    </p:spTree>
    <p:extLst>
      <p:ext uri="{BB962C8B-B14F-4D97-AF65-F5344CB8AC3E}">
        <p14:creationId xmlns:p14="http://schemas.microsoft.com/office/powerpoint/2010/main" val="11865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46B537-B6D1-FD59-8255-3C08E005BE3A}"/>
              </a:ext>
            </a:extLst>
          </p:cNvPr>
          <p:cNvSpPr>
            <a:spLocks noGrp="1"/>
          </p:cNvSpPr>
          <p:nvPr>
            <p:ph type="title"/>
          </p:nvPr>
        </p:nvSpPr>
        <p:spPr/>
        <p:txBody>
          <a:bodyPr/>
          <a:lstStyle/>
          <a:p>
            <a:r>
              <a:rPr lang="en-GB" dirty="0"/>
              <a:t>Is page 5 the form?</a:t>
            </a:r>
          </a:p>
        </p:txBody>
      </p:sp>
      <p:pic>
        <p:nvPicPr>
          <p:cNvPr id="18" name="Picture 17" descr="Having clicked the pay parking fine button on this screenshot we are asked for PCN details. There are fields to enter the vehicle registration number and the Penalty Charge Notice number">
            <a:extLst>
              <a:ext uri="{FF2B5EF4-FFF2-40B4-BE49-F238E27FC236}">
                <a16:creationId xmlns:a16="http://schemas.microsoft.com/office/drawing/2014/main" id="{D4D631D5-89B8-EFB6-3A33-2A38B98B3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10312"/>
            <a:ext cx="3167180" cy="6858000"/>
          </a:xfrm>
          <a:prstGeom prst="rect">
            <a:avLst/>
          </a:prstGeom>
          <a:ln>
            <a:solidFill>
              <a:srgbClr val="009999"/>
            </a:solidFill>
          </a:ln>
        </p:spPr>
      </p:pic>
    </p:spTree>
    <p:extLst>
      <p:ext uri="{BB962C8B-B14F-4D97-AF65-F5344CB8AC3E}">
        <p14:creationId xmlns:p14="http://schemas.microsoft.com/office/powerpoint/2010/main" val="16478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E0E20E-5E3E-6F84-2645-65CA8D018846}"/>
              </a:ext>
            </a:extLst>
          </p:cNvPr>
          <p:cNvSpPr>
            <a:spLocks noGrp="1"/>
          </p:cNvSpPr>
          <p:nvPr>
            <p:ph type="title"/>
          </p:nvPr>
        </p:nvSpPr>
        <p:spPr/>
        <p:txBody>
          <a:bodyPr/>
          <a:lstStyle/>
          <a:p>
            <a:r>
              <a:rPr lang="en-GB" dirty="0"/>
              <a:t>Let’s focus on these three</a:t>
            </a:r>
          </a:p>
        </p:txBody>
      </p:sp>
      <p:sp>
        <p:nvSpPr>
          <p:cNvPr id="9" name="TextBox 8">
            <a:extLst>
              <a:ext uri="{FF2B5EF4-FFF2-40B4-BE49-F238E27FC236}">
                <a16:creationId xmlns:a16="http://schemas.microsoft.com/office/drawing/2014/main" id="{81AC7051-01B0-9876-F5EE-C778BEAE0BB1}"/>
              </a:ext>
            </a:extLst>
          </p:cNvPr>
          <p:cNvSpPr txBox="1"/>
          <p:nvPr/>
        </p:nvSpPr>
        <p:spPr>
          <a:xfrm>
            <a:off x="971686" y="1532773"/>
            <a:ext cx="385042" cy="523220"/>
          </a:xfrm>
          <a:prstGeom prst="rect">
            <a:avLst/>
          </a:prstGeom>
          <a:noFill/>
        </p:spPr>
        <p:txBody>
          <a:bodyPr wrap="none" rtlCol="0">
            <a:spAutoFit/>
          </a:bodyPr>
          <a:lstStyle/>
          <a:p>
            <a:r>
              <a:rPr lang="en-GB" sz="2800" dirty="0"/>
              <a:t>5</a:t>
            </a:r>
          </a:p>
        </p:txBody>
      </p:sp>
      <p:pic>
        <p:nvPicPr>
          <p:cNvPr id="11" name="Picture 10" descr="page five was the last page we got to asking for the vehicle registration and PCN">
            <a:extLst>
              <a:ext uri="{FF2B5EF4-FFF2-40B4-BE49-F238E27FC236}">
                <a16:creationId xmlns:a16="http://schemas.microsoft.com/office/drawing/2014/main" id="{2983275B-6C82-D5B3-EAEE-FF959C222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214" y="1412776"/>
            <a:ext cx="2212914" cy="4791695"/>
          </a:xfrm>
          <a:prstGeom prst="rect">
            <a:avLst/>
          </a:prstGeom>
          <a:ln>
            <a:solidFill>
              <a:srgbClr val="009999"/>
            </a:solidFill>
          </a:ln>
        </p:spPr>
      </p:pic>
      <p:sp>
        <p:nvSpPr>
          <p:cNvPr id="6" name="TextBox 5">
            <a:extLst>
              <a:ext uri="{FF2B5EF4-FFF2-40B4-BE49-F238E27FC236}">
                <a16:creationId xmlns:a16="http://schemas.microsoft.com/office/drawing/2014/main" id="{8C3867A1-BD7E-10F3-30B8-1DD6C32D7829}"/>
              </a:ext>
            </a:extLst>
          </p:cNvPr>
          <p:cNvSpPr txBox="1"/>
          <p:nvPr/>
        </p:nvSpPr>
        <p:spPr>
          <a:xfrm>
            <a:off x="5019930" y="1532773"/>
            <a:ext cx="385042" cy="523220"/>
          </a:xfrm>
          <a:prstGeom prst="rect">
            <a:avLst/>
          </a:prstGeom>
          <a:noFill/>
        </p:spPr>
        <p:txBody>
          <a:bodyPr wrap="none" rtlCol="0">
            <a:spAutoFit/>
          </a:bodyPr>
          <a:lstStyle/>
          <a:p>
            <a:r>
              <a:rPr lang="en-GB" sz="2800" dirty="0"/>
              <a:t>4</a:t>
            </a:r>
          </a:p>
        </p:txBody>
      </p:sp>
      <p:pic>
        <p:nvPicPr>
          <p:cNvPr id="10" name="Picture 9" descr="page 4 featured the option to click a blue button to Pay parking fine">
            <a:extLst>
              <a:ext uri="{FF2B5EF4-FFF2-40B4-BE49-F238E27FC236}">
                <a16:creationId xmlns:a16="http://schemas.microsoft.com/office/drawing/2014/main" id="{351C467F-AC55-2338-D958-26EB14A66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928" y="1412775"/>
            <a:ext cx="2212914" cy="4791695"/>
          </a:xfrm>
          <a:prstGeom prst="rect">
            <a:avLst/>
          </a:prstGeom>
          <a:ln>
            <a:solidFill>
              <a:srgbClr val="009999"/>
            </a:solidFill>
          </a:ln>
        </p:spPr>
      </p:pic>
      <p:sp>
        <p:nvSpPr>
          <p:cNvPr id="3" name="TextBox 2">
            <a:extLst>
              <a:ext uri="{FF2B5EF4-FFF2-40B4-BE49-F238E27FC236}">
                <a16:creationId xmlns:a16="http://schemas.microsoft.com/office/drawing/2014/main" id="{56FFE35D-CB4F-0478-0599-9407693806ED}"/>
              </a:ext>
            </a:extLst>
          </p:cNvPr>
          <p:cNvSpPr txBox="1"/>
          <p:nvPr/>
        </p:nvSpPr>
        <p:spPr>
          <a:xfrm>
            <a:off x="9083077" y="1570805"/>
            <a:ext cx="327259" cy="523220"/>
          </a:xfrm>
          <a:prstGeom prst="rect">
            <a:avLst/>
          </a:prstGeom>
          <a:noFill/>
        </p:spPr>
        <p:txBody>
          <a:bodyPr wrap="square" rtlCol="0">
            <a:spAutoFit/>
          </a:bodyPr>
          <a:lstStyle/>
          <a:p>
            <a:r>
              <a:rPr lang="en-GB" sz="2800" dirty="0"/>
              <a:t>1</a:t>
            </a:r>
          </a:p>
        </p:txBody>
      </p:sp>
      <p:pic>
        <p:nvPicPr>
          <p:cNvPr id="4" name="Picture 3" descr="Page 1 was the Council's home page with the item about support with the cost of living">
            <a:extLst>
              <a:ext uri="{FF2B5EF4-FFF2-40B4-BE49-F238E27FC236}">
                <a16:creationId xmlns:a16="http://schemas.microsoft.com/office/drawing/2014/main" id="{BC8F57C1-B6AA-4735-FA7A-2D5A33C37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6806" y="1412774"/>
            <a:ext cx="2212914" cy="4791695"/>
          </a:xfrm>
          <a:prstGeom prst="rect">
            <a:avLst/>
          </a:prstGeom>
          <a:ln>
            <a:solidFill>
              <a:srgbClr val="009999"/>
            </a:solidFill>
          </a:ln>
        </p:spPr>
      </p:pic>
    </p:spTree>
    <p:extLst>
      <p:ext uri="{BB962C8B-B14F-4D97-AF65-F5344CB8AC3E}">
        <p14:creationId xmlns:p14="http://schemas.microsoft.com/office/powerpoint/2010/main" val="1189317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TotalTime>
  <Words>909</Words>
  <Application>Microsoft Office PowerPoint</Application>
  <PresentationFormat>Widescreen</PresentationFormat>
  <Paragraphs>141</Paragraphs>
  <Slides>31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Narrow</vt:lpstr>
      <vt:lpstr>Calibri</vt:lpstr>
      <vt:lpstr>Wingdings</vt:lpstr>
      <vt:lpstr>Office Theme</vt:lpstr>
      <vt:lpstr>How to look at a form</vt:lpstr>
      <vt:lpstr>Agenda</vt:lpstr>
      <vt:lpstr>We are going to try to pay for a parking ticket</vt:lpstr>
      <vt:lpstr>Is page 1 the form?</vt:lpstr>
      <vt:lpstr>Is page 2 the form?</vt:lpstr>
      <vt:lpstr>Is page 3 the form?</vt:lpstr>
      <vt:lpstr>Is page 4 the form?</vt:lpstr>
      <vt:lpstr>Is page 5 the form?</vt:lpstr>
      <vt:lpstr>Let’s focus on these three</vt:lpstr>
      <vt:lpstr>We know a form when we see it</vt:lpstr>
      <vt:lpstr>A good form needs a lot of design</vt:lpstr>
      <vt:lpstr>Interaction design: why are these buttons different?</vt:lpstr>
      <vt:lpstr>Content design: names keep changing</vt:lpstr>
      <vt:lpstr>Service design has to account for many priorities</vt:lpstr>
      <vt:lpstr>The outside world sees you through your forms</vt:lpstr>
      <vt:lpstr>A good form starts with user and business needs</vt:lpstr>
      <vt:lpstr>A good form works well across the layers</vt:lpstr>
      <vt:lpstr>PowerPoint Presentation</vt:lpstr>
      <vt:lpstr>Agenda</vt:lpstr>
      <vt:lpstr>Are we genuine users of the council website?</vt:lpstr>
      <vt:lpstr>There are many stories about parking tickets</vt:lpstr>
      <vt:lpstr>Step 1: Be realistic about yourself and your users</vt:lpstr>
      <vt:lpstr>Step 2: Use the form as the person in your story</vt:lpstr>
      <vt:lpstr>Step 3: Go back and think about the three layers</vt:lpstr>
      <vt:lpstr>Agenda</vt:lpstr>
      <vt:lpstr>Expert review is better than no review</vt:lpstr>
      <vt:lpstr>What is the worst problem on this form?</vt:lpstr>
      <vt:lpstr>The form looks different in 2022, but the questions are exactly the same</vt:lpstr>
      <vt:lpstr>Much better: Do usability testing on your forms</vt:lpstr>
      <vt:lpstr>Then make some changes. Don’t wait. </vt:lpstr>
      <vt:lpstr>Questions (and 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Jarrett</dc:creator>
  <cp:lastModifiedBy>Caroline Jarrett</cp:lastModifiedBy>
  <cp:revision>68</cp:revision>
  <dcterms:created xsi:type="dcterms:W3CDTF">2022-02-02T17:07:05Z</dcterms:created>
  <dcterms:modified xsi:type="dcterms:W3CDTF">2022-10-11T13:30:45Z</dcterms:modified>
</cp:coreProperties>
</file>