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6"/>
  </p:notesMasterIdLst>
  <p:sldIdLst>
    <p:sldId id="299" r:id="rId5"/>
    <p:sldId id="298" r:id="rId6"/>
    <p:sldId id="287" r:id="rId7"/>
    <p:sldId id="281" r:id="rId8"/>
    <p:sldId id="286" r:id="rId9"/>
    <p:sldId id="276" r:id="rId10"/>
    <p:sldId id="300" r:id="rId11"/>
    <p:sldId id="278" r:id="rId12"/>
    <p:sldId id="290" r:id="rId13"/>
    <p:sldId id="284" r:id="rId14"/>
    <p:sldId id="303" r:id="rId15"/>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oerensen, Ingo" initials="SI" lastIdx="4" clrIdx="0">
    <p:extLst>
      <p:ext uri="{19B8F6BF-5375-455C-9EA6-DF929625EA0E}">
        <p15:presenceInfo xmlns:p15="http://schemas.microsoft.com/office/powerpoint/2012/main" userId="S::soerensen.ingo@guj.de::c9b5a3a3-8d32-4475-b78a-3d00ad64186b" providerId="AD"/>
      </p:ext>
    </p:extLst>
  </p:cmAuthor>
  <p:cmAuthor id="2" name="Dugaro, Thomas" initials="DT" lastIdx="7" clrIdx="1">
    <p:extLst>
      <p:ext uri="{19B8F6BF-5375-455C-9EA6-DF929625EA0E}">
        <p15:presenceInfo xmlns:p15="http://schemas.microsoft.com/office/powerpoint/2012/main" userId="S::dugaro.thomas@guj.de::327a92d7-e134-4b03-8e28-c09f447f14f8" providerId="AD"/>
      </p:ext>
    </p:extLst>
  </p:cmAuthor>
  <p:cmAuthor id="3" name="alexandra.perl@stullengold.com" initials="al" lastIdx="2" clrIdx="2">
    <p:extLst>
      <p:ext uri="{19B8F6BF-5375-455C-9EA6-DF929625EA0E}">
        <p15:presenceInfo xmlns:p15="http://schemas.microsoft.com/office/powerpoint/2012/main" userId="S::urn:spo:guest#alexandra.perl@stullengold.com::" providerId="AD"/>
      </p:ext>
    </p:extLst>
  </p:cmAuthor>
  <p:cmAuthor id="4" name="Wolter, Jonas" initials="WJ" lastIdx="4" clrIdx="3">
    <p:extLst>
      <p:ext uri="{19B8F6BF-5375-455C-9EA6-DF929625EA0E}">
        <p15:presenceInfo xmlns:p15="http://schemas.microsoft.com/office/powerpoint/2012/main" userId="S::wolter.jonas@guj.de::7de29c69-a1d4-4176-912b-955fa970e48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CC00"/>
    <a:srgbClr val="00B050"/>
    <a:srgbClr val="FF9933"/>
    <a:srgbClr val="009999"/>
    <a:srgbClr val="9933FF"/>
    <a:srgbClr val="FF6699"/>
    <a:srgbClr val="ED7D31"/>
    <a:srgbClr val="4472C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8511D05-C374-4117-922F-160B07F4CF4E}" v="53" dt="2022-03-17T12:24:07.85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43169" autoAdjust="0"/>
  </p:normalViewPr>
  <p:slideViewPr>
    <p:cSldViewPr snapToGrid="0">
      <p:cViewPr varScale="1">
        <p:scale>
          <a:sx n="31" d="100"/>
          <a:sy n="31" d="100"/>
        </p:scale>
        <p:origin x="2232"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ugaro, Thomas" userId="327a92d7-e134-4b03-8e28-c09f447f14f8" providerId="ADAL" clId="{08511D05-C374-4117-922F-160B07F4CF4E}"/>
    <pc:docChg chg="undo redo custSel addSld delSld modSld sldOrd delSection modSection">
      <pc:chgData name="Dugaro, Thomas" userId="327a92d7-e134-4b03-8e28-c09f447f14f8" providerId="ADAL" clId="{08511D05-C374-4117-922F-160B07F4CF4E}" dt="2022-03-17T12:25:10.126" v="2398" actId="26606"/>
      <pc:docMkLst>
        <pc:docMk/>
      </pc:docMkLst>
      <pc:sldChg chg="del">
        <pc:chgData name="Dugaro, Thomas" userId="327a92d7-e134-4b03-8e28-c09f447f14f8" providerId="ADAL" clId="{08511D05-C374-4117-922F-160B07F4CF4E}" dt="2022-03-11T09:55:25.469" v="400" actId="47"/>
        <pc:sldMkLst>
          <pc:docMk/>
          <pc:sldMk cId="1673634204" sldId="256"/>
        </pc:sldMkLst>
      </pc:sldChg>
      <pc:sldChg chg="delSp modSp del mod">
        <pc:chgData name="Dugaro, Thomas" userId="327a92d7-e134-4b03-8e28-c09f447f14f8" providerId="ADAL" clId="{08511D05-C374-4117-922F-160B07F4CF4E}" dt="2022-03-11T11:33:34.184" v="719" actId="47"/>
        <pc:sldMkLst>
          <pc:docMk/>
          <pc:sldMk cId="3017265274" sldId="257"/>
        </pc:sldMkLst>
        <pc:spChg chg="del mod">
          <ac:chgData name="Dugaro, Thomas" userId="327a92d7-e134-4b03-8e28-c09f447f14f8" providerId="ADAL" clId="{08511D05-C374-4117-922F-160B07F4CF4E}" dt="2022-03-11T11:33:25.506" v="716"/>
          <ac:spMkLst>
            <pc:docMk/>
            <pc:sldMk cId="3017265274" sldId="257"/>
            <ac:spMk id="2" creationId="{C1CD3BCF-68E9-4F51-ADF5-68A0BDA9519F}"/>
          </ac:spMkLst>
        </pc:spChg>
      </pc:sldChg>
      <pc:sldChg chg="del">
        <pc:chgData name="Dugaro, Thomas" userId="327a92d7-e134-4b03-8e28-c09f447f14f8" providerId="ADAL" clId="{08511D05-C374-4117-922F-160B07F4CF4E}" dt="2022-03-11T10:01:58.369" v="516" actId="47"/>
        <pc:sldMkLst>
          <pc:docMk/>
          <pc:sldMk cId="2867882078" sldId="258"/>
        </pc:sldMkLst>
      </pc:sldChg>
      <pc:sldChg chg="del">
        <pc:chgData name="Dugaro, Thomas" userId="327a92d7-e134-4b03-8e28-c09f447f14f8" providerId="ADAL" clId="{08511D05-C374-4117-922F-160B07F4CF4E}" dt="2022-03-11T10:03:49.162" v="522" actId="47"/>
        <pc:sldMkLst>
          <pc:docMk/>
          <pc:sldMk cId="2593646411" sldId="260"/>
        </pc:sldMkLst>
      </pc:sldChg>
      <pc:sldChg chg="del">
        <pc:chgData name="Dugaro, Thomas" userId="327a92d7-e134-4b03-8e28-c09f447f14f8" providerId="ADAL" clId="{08511D05-C374-4117-922F-160B07F4CF4E}" dt="2022-03-11T10:03:49.162" v="522" actId="47"/>
        <pc:sldMkLst>
          <pc:docMk/>
          <pc:sldMk cId="167178329" sldId="261"/>
        </pc:sldMkLst>
      </pc:sldChg>
      <pc:sldChg chg="del">
        <pc:chgData name="Dugaro, Thomas" userId="327a92d7-e134-4b03-8e28-c09f447f14f8" providerId="ADAL" clId="{08511D05-C374-4117-922F-160B07F4CF4E}" dt="2022-03-11T10:03:49.162" v="522" actId="47"/>
        <pc:sldMkLst>
          <pc:docMk/>
          <pc:sldMk cId="2941503456" sldId="262"/>
        </pc:sldMkLst>
      </pc:sldChg>
      <pc:sldChg chg="del">
        <pc:chgData name="Dugaro, Thomas" userId="327a92d7-e134-4b03-8e28-c09f447f14f8" providerId="ADAL" clId="{08511D05-C374-4117-922F-160B07F4CF4E}" dt="2022-03-11T10:03:49.162" v="522" actId="47"/>
        <pc:sldMkLst>
          <pc:docMk/>
          <pc:sldMk cId="423166118" sldId="263"/>
        </pc:sldMkLst>
      </pc:sldChg>
      <pc:sldChg chg="del">
        <pc:chgData name="Dugaro, Thomas" userId="327a92d7-e134-4b03-8e28-c09f447f14f8" providerId="ADAL" clId="{08511D05-C374-4117-922F-160B07F4CF4E}" dt="2022-03-11T10:03:49.162" v="522" actId="47"/>
        <pc:sldMkLst>
          <pc:docMk/>
          <pc:sldMk cId="1459434855" sldId="264"/>
        </pc:sldMkLst>
      </pc:sldChg>
      <pc:sldChg chg="del">
        <pc:chgData name="Dugaro, Thomas" userId="327a92d7-e134-4b03-8e28-c09f447f14f8" providerId="ADAL" clId="{08511D05-C374-4117-922F-160B07F4CF4E}" dt="2022-03-11T10:03:49.162" v="522" actId="47"/>
        <pc:sldMkLst>
          <pc:docMk/>
          <pc:sldMk cId="1636788471" sldId="265"/>
        </pc:sldMkLst>
      </pc:sldChg>
      <pc:sldChg chg="del">
        <pc:chgData name="Dugaro, Thomas" userId="327a92d7-e134-4b03-8e28-c09f447f14f8" providerId="ADAL" clId="{08511D05-C374-4117-922F-160B07F4CF4E}" dt="2022-03-11T10:03:49.162" v="522" actId="47"/>
        <pc:sldMkLst>
          <pc:docMk/>
          <pc:sldMk cId="2085278123" sldId="266"/>
        </pc:sldMkLst>
      </pc:sldChg>
      <pc:sldChg chg="del">
        <pc:chgData name="Dugaro, Thomas" userId="327a92d7-e134-4b03-8e28-c09f447f14f8" providerId="ADAL" clId="{08511D05-C374-4117-922F-160B07F4CF4E}" dt="2022-03-11T10:03:49.162" v="522" actId="47"/>
        <pc:sldMkLst>
          <pc:docMk/>
          <pc:sldMk cId="2689754795" sldId="267"/>
        </pc:sldMkLst>
      </pc:sldChg>
      <pc:sldChg chg="del">
        <pc:chgData name="Dugaro, Thomas" userId="327a92d7-e134-4b03-8e28-c09f447f14f8" providerId="ADAL" clId="{08511D05-C374-4117-922F-160B07F4CF4E}" dt="2022-03-11T10:03:49.162" v="522" actId="47"/>
        <pc:sldMkLst>
          <pc:docMk/>
          <pc:sldMk cId="655040953" sldId="268"/>
        </pc:sldMkLst>
      </pc:sldChg>
      <pc:sldChg chg="del">
        <pc:chgData name="Dugaro, Thomas" userId="327a92d7-e134-4b03-8e28-c09f447f14f8" providerId="ADAL" clId="{08511D05-C374-4117-922F-160B07F4CF4E}" dt="2022-03-11T10:03:49.162" v="522" actId="47"/>
        <pc:sldMkLst>
          <pc:docMk/>
          <pc:sldMk cId="2246522821" sldId="269"/>
        </pc:sldMkLst>
      </pc:sldChg>
      <pc:sldChg chg="del">
        <pc:chgData name="Dugaro, Thomas" userId="327a92d7-e134-4b03-8e28-c09f447f14f8" providerId="ADAL" clId="{08511D05-C374-4117-922F-160B07F4CF4E}" dt="2022-03-11T10:03:49.162" v="522" actId="47"/>
        <pc:sldMkLst>
          <pc:docMk/>
          <pc:sldMk cId="8700810" sldId="270"/>
        </pc:sldMkLst>
      </pc:sldChg>
      <pc:sldChg chg="del">
        <pc:chgData name="Dugaro, Thomas" userId="327a92d7-e134-4b03-8e28-c09f447f14f8" providerId="ADAL" clId="{08511D05-C374-4117-922F-160B07F4CF4E}" dt="2022-03-11T10:03:49.162" v="522" actId="47"/>
        <pc:sldMkLst>
          <pc:docMk/>
          <pc:sldMk cId="3267880765" sldId="271"/>
        </pc:sldMkLst>
      </pc:sldChg>
      <pc:sldChg chg="del">
        <pc:chgData name="Dugaro, Thomas" userId="327a92d7-e134-4b03-8e28-c09f447f14f8" providerId="ADAL" clId="{08511D05-C374-4117-922F-160B07F4CF4E}" dt="2022-03-11T11:20:26.561" v="525" actId="47"/>
        <pc:sldMkLst>
          <pc:docMk/>
          <pc:sldMk cId="3598977309" sldId="272"/>
        </pc:sldMkLst>
      </pc:sldChg>
      <pc:sldChg chg="del">
        <pc:chgData name="Dugaro, Thomas" userId="327a92d7-e134-4b03-8e28-c09f447f14f8" providerId="ADAL" clId="{08511D05-C374-4117-922F-160B07F4CF4E}" dt="2022-03-11T09:55:28.934" v="401" actId="47"/>
        <pc:sldMkLst>
          <pc:docMk/>
          <pc:sldMk cId="3862559822" sldId="273"/>
        </pc:sldMkLst>
      </pc:sldChg>
      <pc:sldChg chg="del">
        <pc:chgData name="Dugaro, Thomas" userId="327a92d7-e134-4b03-8e28-c09f447f14f8" providerId="ADAL" clId="{08511D05-C374-4117-922F-160B07F4CF4E}" dt="2022-03-11T10:03:36.199" v="521" actId="47"/>
        <pc:sldMkLst>
          <pc:docMk/>
          <pc:sldMk cId="225922502" sldId="274"/>
        </pc:sldMkLst>
      </pc:sldChg>
      <pc:sldChg chg="delSp modSp del mod">
        <pc:chgData name="Dugaro, Thomas" userId="327a92d7-e134-4b03-8e28-c09f447f14f8" providerId="ADAL" clId="{08511D05-C374-4117-922F-160B07F4CF4E}" dt="2022-03-11T11:26:27.979" v="572" actId="47"/>
        <pc:sldMkLst>
          <pc:docMk/>
          <pc:sldMk cId="665794211" sldId="275"/>
        </pc:sldMkLst>
        <pc:spChg chg="del mod">
          <ac:chgData name="Dugaro, Thomas" userId="327a92d7-e134-4b03-8e28-c09f447f14f8" providerId="ADAL" clId="{08511D05-C374-4117-922F-160B07F4CF4E}" dt="2022-03-11T11:26:24.682" v="570"/>
          <ac:spMkLst>
            <pc:docMk/>
            <pc:sldMk cId="665794211" sldId="275"/>
            <ac:spMk id="3" creationId="{8FC3ACDE-E642-429D-AB0B-E0AA6E7EEDD7}"/>
          </ac:spMkLst>
        </pc:spChg>
      </pc:sldChg>
      <pc:sldChg chg="addSp delSp modSp mod setBg setClrOvrMap modNotesTx">
        <pc:chgData name="Dugaro, Thomas" userId="327a92d7-e134-4b03-8e28-c09f447f14f8" providerId="ADAL" clId="{08511D05-C374-4117-922F-160B07F4CF4E}" dt="2022-03-17T12:13:25.878" v="2281" actId="20577"/>
        <pc:sldMkLst>
          <pc:docMk/>
          <pc:sldMk cId="1085710228" sldId="276"/>
        </pc:sldMkLst>
        <pc:spChg chg="mod ord">
          <ac:chgData name="Dugaro, Thomas" userId="327a92d7-e134-4b03-8e28-c09f447f14f8" providerId="ADAL" clId="{08511D05-C374-4117-922F-160B07F4CF4E}" dt="2022-03-17T12:13:25.878" v="2281" actId="20577"/>
          <ac:spMkLst>
            <pc:docMk/>
            <pc:sldMk cId="1085710228" sldId="276"/>
            <ac:spMk id="2" creationId="{9F379F62-4A95-4E37-A718-577D4D7D1B1F}"/>
          </ac:spMkLst>
        </pc:spChg>
        <pc:spChg chg="del mod">
          <ac:chgData name="Dugaro, Thomas" userId="327a92d7-e134-4b03-8e28-c09f447f14f8" providerId="ADAL" clId="{08511D05-C374-4117-922F-160B07F4CF4E}" dt="2022-03-11T11:26:41.966" v="575" actId="478"/>
          <ac:spMkLst>
            <pc:docMk/>
            <pc:sldMk cId="1085710228" sldId="276"/>
            <ac:spMk id="3" creationId="{8FC3ACDE-E642-429D-AB0B-E0AA6E7EEDD7}"/>
          </ac:spMkLst>
        </pc:spChg>
        <pc:spChg chg="add del">
          <ac:chgData name="Dugaro, Thomas" userId="327a92d7-e134-4b03-8e28-c09f447f14f8" providerId="ADAL" clId="{08511D05-C374-4117-922F-160B07F4CF4E}" dt="2022-03-16T13:37:59.139" v="1011" actId="26606"/>
          <ac:spMkLst>
            <pc:docMk/>
            <pc:sldMk cId="1085710228" sldId="276"/>
            <ac:spMk id="10" creationId="{E49CC64F-7275-4E33-961B-0C5CDC439875}"/>
          </ac:spMkLst>
        </pc:spChg>
        <pc:spChg chg="add del">
          <ac:chgData name="Dugaro, Thomas" userId="327a92d7-e134-4b03-8e28-c09f447f14f8" providerId="ADAL" clId="{08511D05-C374-4117-922F-160B07F4CF4E}" dt="2022-03-17T12:08:20.333" v="2158" actId="26606"/>
          <ac:spMkLst>
            <pc:docMk/>
            <pc:sldMk cId="1085710228" sldId="276"/>
            <ac:spMk id="15" creationId="{5707F116-8EC0-4822-9067-186AC8C96EB8}"/>
          </ac:spMkLst>
        </pc:spChg>
        <pc:spChg chg="add del">
          <ac:chgData name="Dugaro, Thomas" userId="327a92d7-e134-4b03-8e28-c09f447f14f8" providerId="ADAL" clId="{08511D05-C374-4117-922F-160B07F4CF4E}" dt="2022-03-17T12:08:20.333" v="2158" actId="26606"/>
          <ac:spMkLst>
            <pc:docMk/>
            <pc:sldMk cId="1085710228" sldId="276"/>
            <ac:spMk id="17" creationId="{49F1A7E4-819D-4D21-8E8B-32671A9F9853}"/>
          </ac:spMkLst>
        </pc:spChg>
        <pc:spChg chg="add del">
          <ac:chgData name="Dugaro, Thomas" userId="327a92d7-e134-4b03-8e28-c09f447f14f8" providerId="ADAL" clId="{08511D05-C374-4117-922F-160B07F4CF4E}" dt="2022-03-17T12:08:20.333" v="2158" actId="26606"/>
          <ac:spMkLst>
            <pc:docMk/>
            <pc:sldMk cId="1085710228" sldId="276"/>
            <ac:spMk id="19" creationId="{B1ECBAC9-8FF8-4D44-BD49-6B81C38167DA}"/>
          </ac:spMkLst>
        </pc:spChg>
        <pc:spChg chg="add del">
          <ac:chgData name="Dugaro, Thomas" userId="327a92d7-e134-4b03-8e28-c09f447f14f8" providerId="ADAL" clId="{08511D05-C374-4117-922F-160B07F4CF4E}" dt="2022-03-17T12:08:20.333" v="2158" actId="26606"/>
          <ac:spMkLst>
            <pc:docMk/>
            <pc:sldMk cId="1085710228" sldId="276"/>
            <ac:spMk id="21" creationId="{530F234A-713C-4B90-B43E-8F10C8B679D2}"/>
          </ac:spMkLst>
        </pc:spChg>
        <pc:grpChg chg="add del">
          <ac:chgData name="Dugaro, Thomas" userId="327a92d7-e134-4b03-8e28-c09f447f14f8" providerId="ADAL" clId="{08511D05-C374-4117-922F-160B07F4CF4E}" dt="2022-03-17T12:08:20.333" v="2158" actId="26606"/>
          <ac:grpSpMkLst>
            <pc:docMk/>
            <pc:sldMk cId="1085710228" sldId="276"/>
            <ac:grpSpMk id="23" creationId="{A2C8816B-132C-4433-807D-BE8737D4604A}"/>
          </ac:grpSpMkLst>
        </pc:grpChg>
        <pc:grpChg chg="add del">
          <ac:chgData name="Dugaro, Thomas" userId="327a92d7-e134-4b03-8e28-c09f447f14f8" providerId="ADAL" clId="{08511D05-C374-4117-922F-160B07F4CF4E}" dt="2022-03-17T12:08:20.333" v="2158" actId="26606"/>
          <ac:grpSpMkLst>
            <pc:docMk/>
            <pc:sldMk cId="1085710228" sldId="276"/>
            <ac:grpSpMk id="27" creationId="{3FE43375-339B-4A67-BEC7-44D202CA1F73}"/>
          </ac:grpSpMkLst>
        </pc:grpChg>
        <pc:grpChg chg="add del">
          <ac:chgData name="Dugaro, Thomas" userId="327a92d7-e134-4b03-8e28-c09f447f14f8" providerId="ADAL" clId="{08511D05-C374-4117-922F-160B07F4CF4E}" dt="2022-03-17T12:08:20.333" v="2158" actId="26606"/>
          <ac:grpSpMkLst>
            <pc:docMk/>
            <pc:sldMk cId="1085710228" sldId="276"/>
            <ac:grpSpMk id="31" creationId="{89DECC1B-0AAB-435F-81AE-4C770DACCAF5}"/>
          </ac:grpSpMkLst>
        </pc:grpChg>
        <pc:picChg chg="add mod">
          <ac:chgData name="Dugaro, Thomas" userId="327a92d7-e134-4b03-8e28-c09f447f14f8" providerId="ADAL" clId="{08511D05-C374-4117-922F-160B07F4CF4E}" dt="2022-03-17T12:08:20.333" v="2158" actId="26606"/>
          <ac:picMkLst>
            <pc:docMk/>
            <pc:sldMk cId="1085710228" sldId="276"/>
            <ac:picMk id="4" creationId="{8E96A455-F6A0-43B1-8962-21A150BEEB3C}"/>
          </ac:picMkLst>
        </pc:picChg>
        <pc:picChg chg="add del mod">
          <ac:chgData name="Dugaro, Thomas" userId="327a92d7-e134-4b03-8e28-c09f447f14f8" providerId="ADAL" clId="{08511D05-C374-4117-922F-160B07F4CF4E}" dt="2022-03-16T13:36:49.407" v="1007" actId="478"/>
          <ac:picMkLst>
            <pc:docMk/>
            <pc:sldMk cId="1085710228" sldId="276"/>
            <ac:picMk id="5" creationId="{D9B034F6-E340-4E3D-A1D2-CB4B2C30CB5F}"/>
          </ac:picMkLst>
        </pc:picChg>
      </pc:sldChg>
      <pc:sldChg chg="addSp delSp modSp mod setBg setClrOvrMap modNotesTx">
        <pc:chgData name="Dugaro, Thomas" userId="327a92d7-e134-4b03-8e28-c09f447f14f8" providerId="ADAL" clId="{08511D05-C374-4117-922F-160B07F4CF4E}" dt="2022-03-17T12:15:39.470" v="2353" actId="20577"/>
        <pc:sldMkLst>
          <pc:docMk/>
          <pc:sldMk cId="2662383282" sldId="278"/>
        </pc:sldMkLst>
        <pc:spChg chg="del">
          <ac:chgData name="Dugaro, Thomas" userId="327a92d7-e134-4b03-8e28-c09f447f14f8" providerId="ADAL" clId="{08511D05-C374-4117-922F-160B07F4CF4E}" dt="2022-03-11T11:24:55.323" v="549" actId="478"/>
          <ac:spMkLst>
            <pc:docMk/>
            <pc:sldMk cId="2662383282" sldId="278"/>
            <ac:spMk id="2" creationId="{9F379F62-4A95-4E37-A718-577D4D7D1B1F}"/>
          </ac:spMkLst>
        </pc:spChg>
        <pc:spChg chg="mod ord">
          <ac:chgData name="Dugaro, Thomas" userId="327a92d7-e134-4b03-8e28-c09f447f14f8" providerId="ADAL" clId="{08511D05-C374-4117-922F-160B07F4CF4E}" dt="2022-03-17T12:15:39.470" v="2353" actId="20577"/>
          <ac:spMkLst>
            <pc:docMk/>
            <pc:sldMk cId="2662383282" sldId="278"/>
            <ac:spMk id="3" creationId="{8FC3ACDE-E642-429D-AB0B-E0AA6E7EEDD7}"/>
          </ac:spMkLst>
        </pc:spChg>
        <pc:spChg chg="add del">
          <ac:chgData name="Dugaro, Thomas" userId="327a92d7-e134-4b03-8e28-c09f447f14f8" providerId="ADAL" clId="{08511D05-C374-4117-922F-160B07F4CF4E}" dt="2022-03-16T13:38:32.420" v="1012" actId="26606"/>
          <ac:spMkLst>
            <pc:docMk/>
            <pc:sldMk cId="2662383282" sldId="278"/>
            <ac:spMk id="10" creationId="{37C89E4B-3C9F-44B9-8B86-D9E3D112D8EC}"/>
          </ac:spMkLst>
        </pc:spChg>
        <pc:spChg chg="add del">
          <ac:chgData name="Dugaro, Thomas" userId="327a92d7-e134-4b03-8e28-c09f447f14f8" providerId="ADAL" clId="{08511D05-C374-4117-922F-160B07F4CF4E}" dt="2022-03-17T12:11:09.091" v="2277" actId="26606"/>
          <ac:spMkLst>
            <pc:docMk/>
            <pc:sldMk cId="2662383282" sldId="278"/>
            <ac:spMk id="19" creationId="{E862BE82-D00D-42C1-BF16-93AA37870C32}"/>
          </ac:spMkLst>
        </pc:spChg>
        <pc:spChg chg="add del">
          <ac:chgData name="Dugaro, Thomas" userId="327a92d7-e134-4b03-8e28-c09f447f14f8" providerId="ADAL" clId="{08511D05-C374-4117-922F-160B07F4CF4E}" dt="2022-03-17T12:11:09.091" v="2277" actId="26606"/>
          <ac:spMkLst>
            <pc:docMk/>
            <pc:sldMk cId="2662383282" sldId="278"/>
            <ac:spMk id="21" creationId="{F6D92C2D-1D3D-4974-918C-06579FB354A9}"/>
          </ac:spMkLst>
        </pc:spChg>
        <pc:spChg chg="add del">
          <ac:chgData name="Dugaro, Thomas" userId="327a92d7-e134-4b03-8e28-c09f447f14f8" providerId="ADAL" clId="{08511D05-C374-4117-922F-160B07F4CF4E}" dt="2022-03-17T12:09:47.013" v="2165" actId="26606"/>
          <ac:spMkLst>
            <pc:docMk/>
            <pc:sldMk cId="2662383282" sldId="278"/>
            <ac:spMk id="23" creationId="{F13C74B1-5B17-4795-BED0-7140497B445A}"/>
          </ac:spMkLst>
        </pc:spChg>
        <pc:spChg chg="add del">
          <ac:chgData name="Dugaro, Thomas" userId="327a92d7-e134-4b03-8e28-c09f447f14f8" providerId="ADAL" clId="{08511D05-C374-4117-922F-160B07F4CF4E}" dt="2022-03-17T12:09:47.013" v="2165" actId="26606"/>
          <ac:spMkLst>
            <pc:docMk/>
            <pc:sldMk cId="2662383282" sldId="278"/>
            <ac:spMk id="24" creationId="{D4974D33-8DC5-464E-8C6D-BE58F0669C17}"/>
          </ac:spMkLst>
        </pc:spChg>
        <pc:spChg chg="add del">
          <ac:chgData name="Dugaro, Thomas" userId="327a92d7-e134-4b03-8e28-c09f447f14f8" providerId="ADAL" clId="{08511D05-C374-4117-922F-160B07F4CF4E}" dt="2022-03-17T12:09:34.192" v="2161" actId="26606"/>
          <ac:spMkLst>
            <pc:docMk/>
            <pc:sldMk cId="2662383282" sldId="278"/>
            <ac:spMk id="26" creationId="{9228552E-C8B1-4A80-8448-0787CE0FC704}"/>
          </ac:spMkLst>
        </pc:spChg>
        <pc:spChg chg="add del">
          <ac:chgData name="Dugaro, Thomas" userId="327a92d7-e134-4b03-8e28-c09f447f14f8" providerId="ADAL" clId="{08511D05-C374-4117-922F-160B07F4CF4E}" dt="2022-03-17T12:09:47.707" v="2167" actId="26606"/>
          <ac:spMkLst>
            <pc:docMk/>
            <pc:sldMk cId="2662383282" sldId="278"/>
            <ac:spMk id="27" creationId="{7C432AFE-B3D2-4BFF-BF8F-96C27AFF1AC7}"/>
          </ac:spMkLst>
        </pc:spChg>
        <pc:spChg chg="add del">
          <ac:chgData name="Dugaro, Thomas" userId="327a92d7-e134-4b03-8e28-c09f447f14f8" providerId="ADAL" clId="{08511D05-C374-4117-922F-160B07F4CF4E}" dt="2022-03-17T12:09:37.447" v="2163" actId="26606"/>
          <ac:spMkLst>
            <pc:docMk/>
            <pc:sldMk cId="2662383282" sldId="278"/>
            <ac:spMk id="29" creationId="{C5E6CFF1-2F42-4E10-9A97-F116F46F53FE}"/>
          </ac:spMkLst>
        </pc:spChg>
        <pc:spChg chg="add del">
          <ac:chgData name="Dugaro, Thomas" userId="327a92d7-e134-4b03-8e28-c09f447f14f8" providerId="ADAL" clId="{08511D05-C374-4117-922F-160B07F4CF4E}" dt="2022-03-17T12:09:47.707" v="2167" actId="26606"/>
          <ac:spMkLst>
            <pc:docMk/>
            <pc:sldMk cId="2662383282" sldId="278"/>
            <ac:spMk id="30" creationId="{08C9B587-E65E-4B52-B37C-ABEBB6E87928}"/>
          </ac:spMkLst>
        </pc:spChg>
        <pc:spChg chg="add del">
          <ac:chgData name="Dugaro, Thomas" userId="327a92d7-e134-4b03-8e28-c09f447f14f8" providerId="ADAL" clId="{08511D05-C374-4117-922F-160B07F4CF4E}" dt="2022-03-17T12:09:47.707" v="2167" actId="26606"/>
          <ac:spMkLst>
            <pc:docMk/>
            <pc:sldMk cId="2662383282" sldId="278"/>
            <ac:spMk id="31" creationId="{AF2F604E-43BE-4DC3-B983-E071523364F8}"/>
          </ac:spMkLst>
        </pc:spChg>
        <pc:spChg chg="add del">
          <ac:chgData name="Dugaro, Thomas" userId="327a92d7-e134-4b03-8e28-c09f447f14f8" providerId="ADAL" clId="{08511D05-C374-4117-922F-160B07F4CF4E}" dt="2022-03-17T12:09:50.534" v="2169" actId="26606"/>
          <ac:spMkLst>
            <pc:docMk/>
            <pc:sldMk cId="2662383282" sldId="278"/>
            <ac:spMk id="33" creationId="{96CF2A2B-0745-440C-9224-C5C6A0A4286F}"/>
          </ac:spMkLst>
        </pc:spChg>
        <pc:spChg chg="add del">
          <ac:chgData name="Dugaro, Thomas" userId="327a92d7-e134-4b03-8e28-c09f447f14f8" providerId="ADAL" clId="{08511D05-C374-4117-922F-160B07F4CF4E}" dt="2022-03-17T12:09:50.534" v="2169" actId="26606"/>
          <ac:spMkLst>
            <pc:docMk/>
            <pc:sldMk cId="2662383282" sldId="278"/>
            <ac:spMk id="34" creationId="{75BE6D6B-84C9-4D2B-97EB-773B7369EF82}"/>
          </ac:spMkLst>
        </pc:spChg>
        <pc:picChg chg="add mod ord">
          <ac:chgData name="Dugaro, Thomas" userId="327a92d7-e134-4b03-8e28-c09f447f14f8" providerId="ADAL" clId="{08511D05-C374-4117-922F-160B07F4CF4E}" dt="2022-03-17T12:11:09.091" v="2277" actId="26606"/>
          <ac:picMkLst>
            <pc:docMk/>
            <pc:sldMk cId="2662383282" sldId="278"/>
            <ac:picMk id="4" creationId="{179A99C3-ED1E-4117-9D35-D1169D85E328}"/>
          </ac:picMkLst>
        </pc:picChg>
        <pc:picChg chg="add del mod">
          <ac:chgData name="Dugaro, Thomas" userId="327a92d7-e134-4b03-8e28-c09f447f14f8" providerId="ADAL" clId="{08511D05-C374-4117-922F-160B07F4CF4E}" dt="2022-03-16T13:13:36.439" v="948" actId="478"/>
          <ac:picMkLst>
            <pc:docMk/>
            <pc:sldMk cId="2662383282" sldId="278"/>
            <ac:picMk id="5" creationId="{F4CDCD0F-8978-41AE-8B60-5DB9EEAA068F}"/>
          </ac:picMkLst>
        </pc:picChg>
        <pc:cxnChg chg="add del">
          <ac:chgData name="Dugaro, Thomas" userId="327a92d7-e134-4b03-8e28-c09f447f14f8" providerId="ADAL" clId="{08511D05-C374-4117-922F-160B07F4CF4E}" dt="2022-03-16T13:38:32.420" v="1012" actId="26606"/>
          <ac:cxnSpMkLst>
            <pc:docMk/>
            <pc:sldMk cId="2662383282" sldId="278"/>
            <ac:cxnSpMk id="12" creationId="{AA2EAA10-076F-46BD-8F0F-B9A2FB77A85C}"/>
          </ac:cxnSpMkLst>
        </pc:cxnChg>
        <pc:cxnChg chg="add del">
          <ac:chgData name="Dugaro, Thomas" userId="327a92d7-e134-4b03-8e28-c09f447f14f8" providerId="ADAL" clId="{08511D05-C374-4117-922F-160B07F4CF4E}" dt="2022-03-16T13:38:32.420" v="1012" actId="26606"/>
          <ac:cxnSpMkLst>
            <pc:docMk/>
            <pc:sldMk cId="2662383282" sldId="278"/>
            <ac:cxnSpMk id="14" creationId="{D891E407-403B-4764-86C9-33A56D3BCAA3}"/>
          </ac:cxnSpMkLst>
        </pc:cxnChg>
        <pc:cxnChg chg="add del">
          <ac:chgData name="Dugaro, Thomas" userId="327a92d7-e134-4b03-8e28-c09f447f14f8" providerId="ADAL" clId="{08511D05-C374-4117-922F-160B07F4CF4E}" dt="2022-03-17T12:09:37.447" v="2163" actId="26606"/>
          <ac:cxnSpMkLst>
            <pc:docMk/>
            <pc:sldMk cId="2662383282" sldId="278"/>
            <ac:cxnSpMk id="28" creationId="{96A8629B-8289-498B-939B-1CA0C106182C}"/>
          </ac:cxnSpMkLst>
        </pc:cxnChg>
      </pc:sldChg>
      <pc:sldChg chg="del">
        <pc:chgData name="Dugaro, Thomas" userId="327a92d7-e134-4b03-8e28-c09f447f14f8" providerId="ADAL" clId="{08511D05-C374-4117-922F-160B07F4CF4E}" dt="2022-03-11T11:20:27.136" v="526" actId="47"/>
        <pc:sldMkLst>
          <pc:docMk/>
          <pc:sldMk cId="2867521401" sldId="279"/>
        </pc:sldMkLst>
      </pc:sldChg>
      <pc:sldChg chg="modSp mod ord modNotesTx">
        <pc:chgData name="Dugaro, Thomas" userId="327a92d7-e134-4b03-8e28-c09f447f14f8" providerId="ADAL" clId="{08511D05-C374-4117-922F-160B07F4CF4E}" dt="2022-03-16T14:16:31.239" v="1181"/>
        <pc:sldMkLst>
          <pc:docMk/>
          <pc:sldMk cId="3025576438" sldId="281"/>
        </pc:sldMkLst>
        <pc:spChg chg="mod">
          <ac:chgData name="Dugaro, Thomas" userId="327a92d7-e134-4b03-8e28-c09f447f14f8" providerId="ADAL" clId="{08511D05-C374-4117-922F-160B07F4CF4E}" dt="2022-03-16T14:02:47" v="1092" actId="20577"/>
          <ac:spMkLst>
            <pc:docMk/>
            <pc:sldMk cId="3025576438" sldId="281"/>
            <ac:spMk id="15" creationId="{4D2FC7CC-A6F4-4E87-BE2C-89F7C4922F0A}"/>
          </ac:spMkLst>
        </pc:spChg>
      </pc:sldChg>
      <pc:sldChg chg="del">
        <pc:chgData name="Dugaro, Thomas" userId="327a92d7-e134-4b03-8e28-c09f447f14f8" providerId="ADAL" clId="{08511D05-C374-4117-922F-160B07F4CF4E}" dt="2022-03-11T10:03:49.162" v="522" actId="47"/>
        <pc:sldMkLst>
          <pc:docMk/>
          <pc:sldMk cId="4059282902" sldId="282"/>
        </pc:sldMkLst>
      </pc:sldChg>
      <pc:sldChg chg="addSp delSp modSp del mod setBg addAnim setClrOvrMap modNotesTx">
        <pc:chgData name="Dugaro, Thomas" userId="327a92d7-e134-4b03-8e28-c09f447f14f8" providerId="ADAL" clId="{08511D05-C374-4117-922F-160B07F4CF4E}" dt="2022-03-16T13:42:16.554" v="1034" actId="47"/>
        <pc:sldMkLst>
          <pc:docMk/>
          <pc:sldMk cId="1932850374" sldId="283"/>
        </pc:sldMkLst>
        <pc:spChg chg="mod">
          <ac:chgData name="Dugaro, Thomas" userId="327a92d7-e134-4b03-8e28-c09f447f14f8" providerId="ADAL" clId="{08511D05-C374-4117-922F-160B07F4CF4E}" dt="2022-03-16T13:33:08.416" v="983" actId="26606"/>
          <ac:spMkLst>
            <pc:docMk/>
            <pc:sldMk cId="1932850374" sldId="283"/>
            <ac:spMk id="2" creationId="{2DD83A42-FE7D-458D-A89E-10C1C9BBFDB3}"/>
          </ac:spMkLst>
        </pc:spChg>
        <pc:spChg chg="mod">
          <ac:chgData name="Dugaro, Thomas" userId="327a92d7-e134-4b03-8e28-c09f447f14f8" providerId="ADAL" clId="{08511D05-C374-4117-922F-160B07F4CF4E}" dt="2022-03-16T13:33:08.416" v="983" actId="26606"/>
          <ac:spMkLst>
            <pc:docMk/>
            <pc:sldMk cId="1932850374" sldId="283"/>
            <ac:spMk id="3" creationId="{F193F573-6153-425B-8E56-CF82975D259B}"/>
          </ac:spMkLst>
        </pc:spChg>
        <pc:spChg chg="del">
          <ac:chgData name="Dugaro, Thomas" userId="327a92d7-e134-4b03-8e28-c09f447f14f8" providerId="ADAL" clId="{08511D05-C374-4117-922F-160B07F4CF4E}" dt="2022-03-11T11:32:55.557" v="711" actId="26606"/>
          <ac:spMkLst>
            <pc:docMk/>
            <pc:sldMk cId="1932850374" sldId="283"/>
            <ac:spMk id="9" creationId="{71B2258F-86CA-4D4D-8270-BC05FCDEBFB3}"/>
          </ac:spMkLst>
        </pc:spChg>
        <pc:spChg chg="add del">
          <ac:chgData name="Dugaro, Thomas" userId="327a92d7-e134-4b03-8e28-c09f447f14f8" providerId="ADAL" clId="{08511D05-C374-4117-922F-160B07F4CF4E}" dt="2022-03-16T13:33:08.416" v="983" actId="26606"/>
          <ac:spMkLst>
            <pc:docMk/>
            <pc:sldMk cId="1932850374" sldId="283"/>
            <ac:spMk id="14" creationId="{657F69E0-C4B0-4BEC-A689-4F8D877F05D4}"/>
          </ac:spMkLst>
        </pc:spChg>
        <pc:spChg chg="add del">
          <ac:chgData name="Dugaro, Thomas" userId="327a92d7-e134-4b03-8e28-c09f447f14f8" providerId="ADAL" clId="{08511D05-C374-4117-922F-160B07F4CF4E}" dt="2022-03-16T13:33:08.416" v="983" actId="26606"/>
          <ac:spMkLst>
            <pc:docMk/>
            <pc:sldMk cId="1932850374" sldId="283"/>
            <ac:spMk id="16" creationId="{9F6380B4-6A1C-481E-8408-B4E6C75B9B81}"/>
          </ac:spMkLst>
        </pc:spChg>
        <pc:spChg chg="add">
          <ac:chgData name="Dugaro, Thomas" userId="327a92d7-e134-4b03-8e28-c09f447f14f8" providerId="ADAL" clId="{08511D05-C374-4117-922F-160B07F4CF4E}" dt="2022-03-16T13:33:08.416" v="983" actId="26606"/>
          <ac:spMkLst>
            <pc:docMk/>
            <pc:sldMk cId="1932850374" sldId="283"/>
            <ac:spMk id="21" creationId="{5707F116-8EC0-4822-9067-186AC8C96EB8}"/>
          </ac:spMkLst>
        </pc:spChg>
        <pc:spChg chg="add">
          <ac:chgData name="Dugaro, Thomas" userId="327a92d7-e134-4b03-8e28-c09f447f14f8" providerId="ADAL" clId="{08511D05-C374-4117-922F-160B07F4CF4E}" dt="2022-03-16T13:33:08.416" v="983" actId="26606"/>
          <ac:spMkLst>
            <pc:docMk/>
            <pc:sldMk cId="1932850374" sldId="283"/>
            <ac:spMk id="23" creationId="{49F1A7E4-819D-4D21-8E8B-32671A9F9853}"/>
          </ac:spMkLst>
        </pc:spChg>
        <pc:spChg chg="add">
          <ac:chgData name="Dugaro, Thomas" userId="327a92d7-e134-4b03-8e28-c09f447f14f8" providerId="ADAL" clId="{08511D05-C374-4117-922F-160B07F4CF4E}" dt="2022-03-16T13:33:08.416" v="983" actId="26606"/>
          <ac:spMkLst>
            <pc:docMk/>
            <pc:sldMk cId="1932850374" sldId="283"/>
            <ac:spMk id="25" creationId="{B1ECBAC9-8FF8-4D44-BD49-6B81C38167DA}"/>
          </ac:spMkLst>
        </pc:spChg>
        <pc:spChg chg="add">
          <ac:chgData name="Dugaro, Thomas" userId="327a92d7-e134-4b03-8e28-c09f447f14f8" providerId="ADAL" clId="{08511D05-C374-4117-922F-160B07F4CF4E}" dt="2022-03-16T13:33:08.416" v="983" actId="26606"/>
          <ac:spMkLst>
            <pc:docMk/>
            <pc:sldMk cId="1932850374" sldId="283"/>
            <ac:spMk id="27" creationId="{530F234A-713C-4B90-B43E-8F10C8B679D2}"/>
          </ac:spMkLst>
        </pc:spChg>
        <pc:grpChg chg="add">
          <ac:chgData name="Dugaro, Thomas" userId="327a92d7-e134-4b03-8e28-c09f447f14f8" providerId="ADAL" clId="{08511D05-C374-4117-922F-160B07F4CF4E}" dt="2022-03-16T13:33:08.416" v="983" actId="26606"/>
          <ac:grpSpMkLst>
            <pc:docMk/>
            <pc:sldMk cId="1932850374" sldId="283"/>
            <ac:grpSpMk id="29" creationId="{A2C8816B-132C-4433-807D-BE8737D4604A}"/>
          </ac:grpSpMkLst>
        </pc:grpChg>
        <pc:grpChg chg="add">
          <ac:chgData name="Dugaro, Thomas" userId="327a92d7-e134-4b03-8e28-c09f447f14f8" providerId="ADAL" clId="{08511D05-C374-4117-922F-160B07F4CF4E}" dt="2022-03-16T13:33:08.416" v="983" actId="26606"/>
          <ac:grpSpMkLst>
            <pc:docMk/>
            <pc:sldMk cId="1932850374" sldId="283"/>
            <ac:grpSpMk id="33" creationId="{3FE43375-339B-4A67-BEC7-44D202CA1F73}"/>
          </ac:grpSpMkLst>
        </pc:grpChg>
        <pc:grpChg chg="add">
          <ac:chgData name="Dugaro, Thomas" userId="327a92d7-e134-4b03-8e28-c09f447f14f8" providerId="ADAL" clId="{08511D05-C374-4117-922F-160B07F4CF4E}" dt="2022-03-16T13:33:08.416" v="983" actId="26606"/>
          <ac:grpSpMkLst>
            <pc:docMk/>
            <pc:sldMk cId="1932850374" sldId="283"/>
            <ac:grpSpMk id="37" creationId="{89DECC1B-0AAB-435F-81AE-4C770DACCAF5}"/>
          </ac:grpSpMkLst>
        </pc:grpChg>
        <pc:picChg chg="mod">
          <ac:chgData name="Dugaro, Thomas" userId="327a92d7-e134-4b03-8e28-c09f447f14f8" providerId="ADAL" clId="{08511D05-C374-4117-922F-160B07F4CF4E}" dt="2022-03-16T13:33:08.416" v="983" actId="26606"/>
          <ac:picMkLst>
            <pc:docMk/>
            <pc:sldMk cId="1932850374" sldId="283"/>
            <ac:picMk id="5" creationId="{28690A6E-0D05-4FD1-8E72-7089DD3F71F0}"/>
          </ac:picMkLst>
        </pc:picChg>
      </pc:sldChg>
      <pc:sldChg chg="modSp mod modNotesTx">
        <pc:chgData name="Dugaro, Thomas" userId="327a92d7-e134-4b03-8e28-c09f447f14f8" providerId="ADAL" clId="{08511D05-C374-4117-922F-160B07F4CF4E}" dt="2022-03-16T14:33:20.091" v="1951" actId="20577"/>
        <pc:sldMkLst>
          <pc:docMk/>
          <pc:sldMk cId="345537040" sldId="284"/>
        </pc:sldMkLst>
        <pc:spChg chg="mod">
          <ac:chgData name="Dugaro, Thomas" userId="327a92d7-e134-4b03-8e28-c09f447f14f8" providerId="ADAL" clId="{08511D05-C374-4117-922F-160B07F4CF4E}" dt="2022-03-10T15:46:45.492" v="31" actId="553"/>
          <ac:spMkLst>
            <pc:docMk/>
            <pc:sldMk cId="345537040" sldId="284"/>
            <ac:spMk id="25" creationId="{A9CD7F8E-5B2E-4057-9EE9-5261E162DE69}"/>
          </ac:spMkLst>
        </pc:spChg>
        <pc:spChg chg="mod">
          <ac:chgData name="Dugaro, Thomas" userId="327a92d7-e134-4b03-8e28-c09f447f14f8" providerId="ADAL" clId="{08511D05-C374-4117-922F-160B07F4CF4E}" dt="2022-03-10T16:05:00.545" v="302" actId="20577"/>
          <ac:spMkLst>
            <pc:docMk/>
            <pc:sldMk cId="345537040" sldId="284"/>
            <ac:spMk id="26" creationId="{25B2455C-D6B3-42C4-9B24-7CEDD3A7EE4A}"/>
          </ac:spMkLst>
        </pc:spChg>
        <pc:spChg chg="mod">
          <ac:chgData name="Dugaro, Thomas" userId="327a92d7-e134-4b03-8e28-c09f447f14f8" providerId="ADAL" clId="{08511D05-C374-4117-922F-160B07F4CF4E}" dt="2022-03-10T16:03:40.197" v="296" actId="20577"/>
          <ac:spMkLst>
            <pc:docMk/>
            <pc:sldMk cId="345537040" sldId="284"/>
            <ac:spMk id="27" creationId="{62B62AC6-EC21-4127-8F27-000E6094310A}"/>
          </ac:spMkLst>
        </pc:spChg>
        <pc:spChg chg="mod">
          <ac:chgData name="Dugaro, Thomas" userId="327a92d7-e134-4b03-8e28-c09f447f14f8" providerId="ADAL" clId="{08511D05-C374-4117-922F-160B07F4CF4E}" dt="2022-03-10T15:48:21.884" v="44" actId="20577"/>
          <ac:spMkLst>
            <pc:docMk/>
            <pc:sldMk cId="345537040" sldId="284"/>
            <ac:spMk id="28" creationId="{6C54C39E-DA3F-4AC8-8418-E9F058A6A19A}"/>
          </ac:spMkLst>
        </pc:spChg>
        <pc:spChg chg="mod">
          <ac:chgData name="Dugaro, Thomas" userId="327a92d7-e134-4b03-8e28-c09f447f14f8" providerId="ADAL" clId="{08511D05-C374-4117-922F-160B07F4CF4E}" dt="2022-03-16T12:42:12.399" v="826" actId="20577"/>
          <ac:spMkLst>
            <pc:docMk/>
            <pc:sldMk cId="345537040" sldId="284"/>
            <ac:spMk id="29" creationId="{1ACBB70F-1E42-46E2-A44D-918CB495BC19}"/>
          </ac:spMkLst>
        </pc:spChg>
        <pc:spChg chg="mod">
          <ac:chgData name="Dugaro, Thomas" userId="327a92d7-e134-4b03-8e28-c09f447f14f8" providerId="ADAL" clId="{08511D05-C374-4117-922F-160B07F4CF4E}" dt="2022-03-10T16:04:55.262" v="298" actId="20577"/>
          <ac:spMkLst>
            <pc:docMk/>
            <pc:sldMk cId="345537040" sldId="284"/>
            <ac:spMk id="30" creationId="{A7D631DE-312E-4BDE-BE8F-3B3597A2A2FE}"/>
          </ac:spMkLst>
        </pc:spChg>
        <pc:spChg chg="mod">
          <ac:chgData name="Dugaro, Thomas" userId="327a92d7-e134-4b03-8e28-c09f447f14f8" providerId="ADAL" clId="{08511D05-C374-4117-922F-160B07F4CF4E}" dt="2022-03-10T16:05:07.381" v="306" actId="20577"/>
          <ac:spMkLst>
            <pc:docMk/>
            <pc:sldMk cId="345537040" sldId="284"/>
            <ac:spMk id="31" creationId="{A80DF9E3-D392-4774-B7EA-7A2B86A91E80}"/>
          </ac:spMkLst>
        </pc:spChg>
        <pc:spChg chg="mod">
          <ac:chgData name="Dugaro, Thomas" userId="327a92d7-e134-4b03-8e28-c09f447f14f8" providerId="ADAL" clId="{08511D05-C374-4117-922F-160B07F4CF4E}" dt="2022-03-10T16:05:28.808" v="309" actId="1076"/>
          <ac:spMkLst>
            <pc:docMk/>
            <pc:sldMk cId="345537040" sldId="284"/>
            <ac:spMk id="32" creationId="{9D353275-F836-486B-BBEC-40E61C3A1624}"/>
          </ac:spMkLst>
        </pc:spChg>
      </pc:sldChg>
      <pc:sldChg chg="delSp modSp del mod">
        <pc:chgData name="Dugaro, Thomas" userId="327a92d7-e134-4b03-8e28-c09f447f14f8" providerId="ADAL" clId="{08511D05-C374-4117-922F-160B07F4CF4E}" dt="2022-03-11T11:31:32.528" v="611" actId="47"/>
        <pc:sldMkLst>
          <pc:docMk/>
          <pc:sldMk cId="941816603" sldId="285"/>
        </pc:sldMkLst>
        <pc:spChg chg="del mod">
          <ac:chgData name="Dugaro, Thomas" userId="327a92d7-e134-4b03-8e28-c09f447f14f8" providerId="ADAL" clId="{08511D05-C374-4117-922F-160B07F4CF4E}" dt="2022-03-11T11:31:28.995" v="609"/>
          <ac:spMkLst>
            <pc:docMk/>
            <pc:sldMk cId="941816603" sldId="285"/>
            <ac:spMk id="2" creationId="{81EE560B-814B-46AE-9887-4E17CB50F663}"/>
          </ac:spMkLst>
        </pc:spChg>
      </pc:sldChg>
      <pc:sldChg chg="addSp delSp modSp mod ord setBg addAnim setClrOvrMap modNotesTx">
        <pc:chgData name="Dugaro, Thomas" userId="327a92d7-e134-4b03-8e28-c09f447f14f8" providerId="ADAL" clId="{08511D05-C374-4117-922F-160B07F4CF4E}" dt="2022-03-17T12:15:23.648" v="2352" actId="20577"/>
        <pc:sldMkLst>
          <pc:docMk/>
          <pc:sldMk cId="532829384" sldId="286"/>
        </pc:sldMkLst>
        <pc:spChg chg="mod">
          <ac:chgData name="Dugaro, Thomas" userId="327a92d7-e134-4b03-8e28-c09f447f14f8" providerId="ADAL" clId="{08511D05-C374-4117-922F-160B07F4CF4E}" dt="2022-03-17T12:15:23.648" v="2352" actId="20577"/>
          <ac:spMkLst>
            <pc:docMk/>
            <pc:sldMk cId="532829384" sldId="286"/>
            <ac:spMk id="2" creationId="{2DD83A42-FE7D-458D-A89E-10C1C9BBFDB3}"/>
          </ac:spMkLst>
        </pc:spChg>
        <pc:spChg chg="del">
          <ac:chgData name="Dugaro, Thomas" userId="327a92d7-e134-4b03-8e28-c09f447f14f8" providerId="ADAL" clId="{08511D05-C374-4117-922F-160B07F4CF4E}" dt="2022-03-11T11:31:13.387" v="605" actId="26606"/>
          <ac:spMkLst>
            <pc:docMk/>
            <pc:sldMk cId="532829384" sldId="286"/>
            <ac:spMk id="9" creationId="{71B2258F-86CA-4D4D-8270-BC05FCDEBFB3}"/>
          </ac:spMkLst>
        </pc:spChg>
        <pc:spChg chg="add del">
          <ac:chgData name="Dugaro, Thomas" userId="327a92d7-e134-4b03-8e28-c09f447f14f8" providerId="ADAL" clId="{08511D05-C374-4117-922F-160B07F4CF4E}" dt="2022-03-16T13:32:53.989" v="982" actId="26606"/>
          <ac:spMkLst>
            <pc:docMk/>
            <pc:sldMk cId="532829384" sldId="286"/>
            <ac:spMk id="14" creationId="{37C89E4B-3C9F-44B9-8B86-D9E3D112D8EC}"/>
          </ac:spMkLst>
        </pc:spChg>
        <pc:spChg chg="add del">
          <ac:chgData name="Dugaro, Thomas" userId="327a92d7-e134-4b03-8e28-c09f447f14f8" providerId="ADAL" clId="{08511D05-C374-4117-922F-160B07F4CF4E}" dt="2022-03-17T12:08:08.405" v="2155" actId="26606"/>
          <ac:spMkLst>
            <pc:docMk/>
            <pc:sldMk cId="532829384" sldId="286"/>
            <ac:spMk id="23" creationId="{5707F116-8EC0-4822-9067-186AC8C96EB8}"/>
          </ac:spMkLst>
        </pc:spChg>
        <pc:spChg chg="add del">
          <ac:chgData name="Dugaro, Thomas" userId="327a92d7-e134-4b03-8e28-c09f447f14f8" providerId="ADAL" clId="{08511D05-C374-4117-922F-160B07F4CF4E}" dt="2022-03-17T12:08:08.405" v="2155" actId="26606"/>
          <ac:spMkLst>
            <pc:docMk/>
            <pc:sldMk cId="532829384" sldId="286"/>
            <ac:spMk id="25" creationId="{49F1A7E4-819D-4D21-8E8B-32671A9F9853}"/>
          </ac:spMkLst>
        </pc:spChg>
        <pc:spChg chg="add del">
          <ac:chgData name="Dugaro, Thomas" userId="327a92d7-e134-4b03-8e28-c09f447f14f8" providerId="ADAL" clId="{08511D05-C374-4117-922F-160B07F4CF4E}" dt="2022-03-17T12:08:08.405" v="2155" actId="26606"/>
          <ac:spMkLst>
            <pc:docMk/>
            <pc:sldMk cId="532829384" sldId="286"/>
            <ac:spMk id="27" creationId="{B1ECBAC9-8FF8-4D44-BD49-6B81C38167DA}"/>
          </ac:spMkLst>
        </pc:spChg>
        <pc:spChg chg="add del">
          <ac:chgData name="Dugaro, Thomas" userId="327a92d7-e134-4b03-8e28-c09f447f14f8" providerId="ADAL" clId="{08511D05-C374-4117-922F-160B07F4CF4E}" dt="2022-03-17T12:08:08.405" v="2155" actId="26606"/>
          <ac:spMkLst>
            <pc:docMk/>
            <pc:sldMk cId="532829384" sldId="286"/>
            <ac:spMk id="29" creationId="{530F234A-713C-4B90-B43E-8F10C8B679D2}"/>
          </ac:spMkLst>
        </pc:spChg>
        <pc:grpChg chg="add del">
          <ac:chgData name="Dugaro, Thomas" userId="327a92d7-e134-4b03-8e28-c09f447f14f8" providerId="ADAL" clId="{08511D05-C374-4117-922F-160B07F4CF4E}" dt="2022-03-17T12:08:08.405" v="2155" actId="26606"/>
          <ac:grpSpMkLst>
            <pc:docMk/>
            <pc:sldMk cId="532829384" sldId="286"/>
            <ac:grpSpMk id="31" creationId="{A2C8816B-132C-4433-807D-BE8737D4604A}"/>
          </ac:grpSpMkLst>
        </pc:grpChg>
        <pc:grpChg chg="add del">
          <ac:chgData name="Dugaro, Thomas" userId="327a92d7-e134-4b03-8e28-c09f447f14f8" providerId="ADAL" clId="{08511D05-C374-4117-922F-160B07F4CF4E}" dt="2022-03-17T12:08:08.405" v="2155" actId="26606"/>
          <ac:grpSpMkLst>
            <pc:docMk/>
            <pc:sldMk cId="532829384" sldId="286"/>
            <ac:grpSpMk id="35" creationId="{3FE43375-339B-4A67-BEC7-44D202CA1F73}"/>
          </ac:grpSpMkLst>
        </pc:grpChg>
        <pc:grpChg chg="add del">
          <ac:chgData name="Dugaro, Thomas" userId="327a92d7-e134-4b03-8e28-c09f447f14f8" providerId="ADAL" clId="{08511D05-C374-4117-922F-160B07F4CF4E}" dt="2022-03-17T12:08:08.405" v="2155" actId="26606"/>
          <ac:grpSpMkLst>
            <pc:docMk/>
            <pc:sldMk cId="532829384" sldId="286"/>
            <ac:grpSpMk id="39" creationId="{89DECC1B-0AAB-435F-81AE-4C770DACCAF5}"/>
          </ac:grpSpMkLst>
        </pc:grpChg>
        <pc:picChg chg="mod">
          <ac:chgData name="Dugaro, Thomas" userId="327a92d7-e134-4b03-8e28-c09f447f14f8" providerId="ADAL" clId="{08511D05-C374-4117-922F-160B07F4CF4E}" dt="2022-03-17T12:08:08.405" v="2155" actId="26606"/>
          <ac:picMkLst>
            <pc:docMk/>
            <pc:sldMk cId="532829384" sldId="286"/>
            <ac:picMk id="5" creationId="{28690A6E-0D05-4FD1-8E72-7089DD3F71F0}"/>
          </ac:picMkLst>
        </pc:picChg>
        <pc:cxnChg chg="add del">
          <ac:chgData name="Dugaro, Thomas" userId="327a92d7-e134-4b03-8e28-c09f447f14f8" providerId="ADAL" clId="{08511D05-C374-4117-922F-160B07F4CF4E}" dt="2022-03-16T13:32:53.989" v="982" actId="26606"/>
          <ac:cxnSpMkLst>
            <pc:docMk/>
            <pc:sldMk cId="532829384" sldId="286"/>
            <ac:cxnSpMk id="16" creationId="{AA2EAA10-076F-46BD-8F0F-B9A2FB77A85C}"/>
          </ac:cxnSpMkLst>
        </pc:cxnChg>
        <pc:cxnChg chg="add del">
          <ac:chgData name="Dugaro, Thomas" userId="327a92d7-e134-4b03-8e28-c09f447f14f8" providerId="ADAL" clId="{08511D05-C374-4117-922F-160B07F4CF4E}" dt="2022-03-16T13:32:53.989" v="982" actId="26606"/>
          <ac:cxnSpMkLst>
            <pc:docMk/>
            <pc:sldMk cId="532829384" sldId="286"/>
            <ac:cxnSpMk id="18" creationId="{D891E407-403B-4764-86C9-33A56D3BCAA3}"/>
          </ac:cxnSpMkLst>
        </pc:cxnChg>
      </pc:sldChg>
      <pc:sldChg chg="addSp delSp modSp mod ord setClrOvrMap modShow modNotesTx">
        <pc:chgData name="Dugaro, Thomas" userId="327a92d7-e134-4b03-8e28-c09f447f14f8" providerId="ADAL" clId="{08511D05-C374-4117-922F-160B07F4CF4E}" dt="2022-03-17T12:11:43.026" v="2278" actId="26606"/>
        <pc:sldMkLst>
          <pc:docMk/>
          <pc:sldMk cId="3633142217" sldId="287"/>
        </pc:sldMkLst>
        <pc:spChg chg="ord">
          <ac:chgData name="Dugaro, Thomas" userId="327a92d7-e134-4b03-8e28-c09f447f14f8" providerId="ADAL" clId="{08511D05-C374-4117-922F-160B07F4CF4E}" dt="2022-03-11T11:31:04.645" v="604" actId="26606"/>
          <ac:spMkLst>
            <pc:docMk/>
            <pc:sldMk cId="3633142217" sldId="287"/>
            <ac:spMk id="4" creationId="{1F52F49C-B743-49FC-9553-3AACEB371D5C}"/>
          </ac:spMkLst>
        </pc:spChg>
        <pc:spChg chg="mod">
          <ac:chgData name="Dugaro, Thomas" userId="327a92d7-e134-4b03-8e28-c09f447f14f8" providerId="ADAL" clId="{08511D05-C374-4117-922F-160B07F4CF4E}" dt="2022-03-17T12:11:43.026" v="2278" actId="26606"/>
          <ac:spMkLst>
            <pc:docMk/>
            <pc:sldMk cId="3633142217" sldId="287"/>
            <ac:spMk id="5" creationId="{ABA8D5AA-C38A-417C-AEF2-FCFF4092BDA9}"/>
          </ac:spMkLst>
        </pc:spChg>
        <pc:spChg chg="del">
          <ac:chgData name="Dugaro, Thomas" userId="327a92d7-e134-4b03-8e28-c09f447f14f8" providerId="ADAL" clId="{08511D05-C374-4117-922F-160B07F4CF4E}" dt="2022-03-11T09:57:22.592" v="412" actId="478"/>
          <ac:spMkLst>
            <pc:docMk/>
            <pc:sldMk cId="3633142217" sldId="287"/>
            <ac:spMk id="6" creationId="{16B45961-8C00-40C9-B6A5-9284A41D2B2D}"/>
          </ac:spMkLst>
        </pc:spChg>
        <pc:spChg chg="del">
          <ac:chgData name="Dugaro, Thomas" userId="327a92d7-e134-4b03-8e28-c09f447f14f8" providerId="ADAL" clId="{08511D05-C374-4117-922F-160B07F4CF4E}" dt="2022-03-11T11:31:04.645" v="604" actId="26606"/>
          <ac:spMkLst>
            <pc:docMk/>
            <pc:sldMk cId="3633142217" sldId="287"/>
            <ac:spMk id="9" creationId="{42A4FC2C-047E-45A5-965D-8E1E3BF09BC6}"/>
          </ac:spMkLst>
        </pc:spChg>
        <pc:spChg chg="add del">
          <ac:chgData name="Dugaro, Thomas" userId="327a92d7-e134-4b03-8e28-c09f447f14f8" providerId="ADAL" clId="{08511D05-C374-4117-922F-160B07F4CF4E}" dt="2022-03-16T13:32:20.424" v="976" actId="26606"/>
          <ac:spMkLst>
            <pc:docMk/>
            <pc:sldMk cId="3633142217" sldId="287"/>
            <ac:spMk id="14" creationId="{37C89E4B-3C9F-44B9-8B86-D9E3D112D8EC}"/>
          </ac:spMkLst>
        </pc:spChg>
        <pc:spChg chg="add del">
          <ac:chgData name="Dugaro, Thomas" userId="327a92d7-e134-4b03-8e28-c09f447f14f8" providerId="ADAL" clId="{08511D05-C374-4117-922F-160B07F4CF4E}" dt="2022-03-17T12:11:43.026" v="2278" actId="26606"/>
          <ac:spMkLst>
            <pc:docMk/>
            <pc:sldMk cId="3633142217" sldId="287"/>
            <ac:spMk id="23" creationId="{5707F116-8EC0-4822-9067-186AC8C96EB8}"/>
          </ac:spMkLst>
        </pc:spChg>
        <pc:spChg chg="add del">
          <ac:chgData name="Dugaro, Thomas" userId="327a92d7-e134-4b03-8e28-c09f447f14f8" providerId="ADAL" clId="{08511D05-C374-4117-922F-160B07F4CF4E}" dt="2022-03-17T12:11:43.026" v="2278" actId="26606"/>
          <ac:spMkLst>
            <pc:docMk/>
            <pc:sldMk cId="3633142217" sldId="287"/>
            <ac:spMk id="25" creationId="{49F1A7E4-819D-4D21-8E8B-32671A9F9853}"/>
          </ac:spMkLst>
        </pc:spChg>
        <pc:spChg chg="add del">
          <ac:chgData name="Dugaro, Thomas" userId="327a92d7-e134-4b03-8e28-c09f447f14f8" providerId="ADAL" clId="{08511D05-C374-4117-922F-160B07F4CF4E}" dt="2022-03-17T12:11:43.026" v="2278" actId="26606"/>
          <ac:spMkLst>
            <pc:docMk/>
            <pc:sldMk cId="3633142217" sldId="287"/>
            <ac:spMk id="27" creationId="{B1ECBAC9-8FF8-4D44-BD49-6B81C38167DA}"/>
          </ac:spMkLst>
        </pc:spChg>
        <pc:spChg chg="add del">
          <ac:chgData name="Dugaro, Thomas" userId="327a92d7-e134-4b03-8e28-c09f447f14f8" providerId="ADAL" clId="{08511D05-C374-4117-922F-160B07F4CF4E}" dt="2022-03-17T12:11:43.026" v="2278" actId="26606"/>
          <ac:spMkLst>
            <pc:docMk/>
            <pc:sldMk cId="3633142217" sldId="287"/>
            <ac:spMk id="29" creationId="{530F234A-713C-4B90-B43E-8F10C8B679D2}"/>
          </ac:spMkLst>
        </pc:spChg>
        <pc:grpChg chg="add del">
          <ac:chgData name="Dugaro, Thomas" userId="327a92d7-e134-4b03-8e28-c09f447f14f8" providerId="ADAL" clId="{08511D05-C374-4117-922F-160B07F4CF4E}" dt="2022-03-17T12:11:43.026" v="2278" actId="26606"/>
          <ac:grpSpMkLst>
            <pc:docMk/>
            <pc:sldMk cId="3633142217" sldId="287"/>
            <ac:grpSpMk id="31" creationId="{A2C8816B-132C-4433-807D-BE8737D4604A}"/>
          </ac:grpSpMkLst>
        </pc:grpChg>
        <pc:grpChg chg="add del">
          <ac:chgData name="Dugaro, Thomas" userId="327a92d7-e134-4b03-8e28-c09f447f14f8" providerId="ADAL" clId="{08511D05-C374-4117-922F-160B07F4CF4E}" dt="2022-03-17T12:11:43.026" v="2278" actId="26606"/>
          <ac:grpSpMkLst>
            <pc:docMk/>
            <pc:sldMk cId="3633142217" sldId="287"/>
            <ac:grpSpMk id="35" creationId="{3FE43375-339B-4A67-BEC7-44D202CA1F73}"/>
          </ac:grpSpMkLst>
        </pc:grpChg>
        <pc:grpChg chg="add del">
          <ac:chgData name="Dugaro, Thomas" userId="327a92d7-e134-4b03-8e28-c09f447f14f8" providerId="ADAL" clId="{08511D05-C374-4117-922F-160B07F4CF4E}" dt="2022-03-17T12:11:43.026" v="2278" actId="26606"/>
          <ac:grpSpMkLst>
            <pc:docMk/>
            <pc:sldMk cId="3633142217" sldId="287"/>
            <ac:grpSpMk id="39" creationId="{89DECC1B-0AAB-435F-81AE-4C770DACCAF5}"/>
          </ac:grpSpMkLst>
        </pc:grpChg>
        <pc:picChg chg="mod">
          <ac:chgData name="Dugaro, Thomas" userId="327a92d7-e134-4b03-8e28-c09f447f14f8" providerId="ADAL" clId="{08511D05-C374-4117-922F-160B07F4CF4E}" dt="2022-03-17T12:11:43.026" v="2278" actId="26606"/>
          <ac:picMkLst>
            <pc:docMk/>
            <pc:sldMk cId="3633142217" sldId="287"/>
            <ac:picMk id="3" creationId="{CFFA40FB-F2F7-481D-8961-61E5C6D1EA2B}"/>
          </ac:picMkLst>
        </pc:picChg>
        <pc:cxnChg chg="add del">
          <ac:chgData name="Dugaro, Thomas" userId="327a92d7-e134-4b03-8e28-c09f447f14f8" providerId="ADAL" clId="{08511D05-C374-4117-922F-160B07F4CF4E}" dt="2022-03-16T13:32:20.424" v="976" actId="26606"/>
          <ac:cxnSpMkLst>
            <pc:docMk/>
            <pc:sldMk cId="3633142217" sldId="287"/>
            <ac:cxnSpMk id="16" creationId="{AA2EAA10-076F-46BD-8F0F-B9A2FB77A85C}"/>
          </ac:cxnSpMkLst>
        </pc:cxnChg>
        <pc:cxnChg chg="add del">
          <ac:chgData name="Dugaro, Thomas" userId="327a92d7-e134-4b03-8e28-c09f447f14f8" providerId="ADAL" clId="{08511D05-C374-4117-922F-160B07F4CF4E}" dt="2022-03-16T13:32:20.424" v="976" actId="26606"/>
          <ac:cxnSpMkLst>
            <pc:docMk/>
            <pc:sldMk cId="3633142217" sldId="287"/>
            <ac:cxnSpMk id="18" creationId="{D891E407-403B-4764-86C9-33A56D3BCAA3}"/>
          </ac:cxnSpMkLst>
        </pc:cxnChg>
      </pc:sldChg>
      <pc:sldChg chg="del">
        <pc:chgData name="Dugaro, Thomas" userId="327a92d7-e134-4b03-8e28-c09f447f14f8" providerId="ADAL" clId="{08511D05-C374-4117-922F-160B07F4CF4E}" dt="2022-03-11T09:56:21.206" v="407" actId="47"/>
        <pc:sldMkLst>
          <pc:docMk/>
          <pc:sldMk cId="2279954324" sldId="288"/>
        </pc:sldMkLst>
      </pc:sldChg>
      <pc:sldChg chg="del">
        <pc:chgData name="Dugaro, Thomas" userId="327a92d7-e134-4b03-8e28-c09f447f14f8" providerId="ADAL" clId="{08511D05-C374-4117-922F-160B07F4CF4E}" dt="2022-03-11T10:02:09.097" v="517" actId="47"/>
        <pc:sldMkLst>
          <pc:docMk/>
          <pc:sldMk cId="471707160" sldId="289"/>
        </pc:sldMkLst>
      </pc:sldChg>
      <pc:sldChg chg="addSp delSp modSp mod setBg setClrOvrMap modNotesTx">
        <pc:chgData name="Dugaro, Thomas" userId="327a92d7-e134-4b03-8e28-c09f447f14f8" providerId="ADAL" clId="{08511D05-C374-4117-922F-160B07F4CF4E}" dt="2022-03-17T12:14:41.851" v="2350" actId="20577"/>
        <pc:sldMkLst>
          <pc:docMk/>
          <pc:sldMk cId="1753878649" sldId="290"/>
        </pc:sldMkLst>
        <pc:spChg chg="del mod">
          <ac:chgData name="Dugaro, Thomas" userId="327a92d7-e134-4b03-8e28-c09f447f14f8" providerId="ADAL" clId="{08511D05-C374-4117-922F-160B07F4CF4E}" dt="2022-03-11T11:22:48.674" v="538"/>
          <ac:spMkLst>
            <pc:docMk/>
            <pc:sldMk cId="1753878649" sldId="290"/>
            <ac:spMk id="3" creationId="{7A555508-0474-4168-BAC5-47A9DEB28411}"/>
          </ac:spMkLst>
        </pc:spChg>
        <pc:spChg chg="add del mod">
          <ac:chgData name="Dugaro, Thomas" userId="327a92d7-e134-4b03-8e28-c09f447f14f8" providerId="ADAL" clId="{08511D05-C374-4117-922F-160B07F4CF4E}" dt="2022-03-16T13:29:56.470" v="956" actId="478"/>
          <ac:spMkLst>
            <pc:docMk/>
            <pc:sldMk cId="1753878649" sldId="290"/>
            <ac:spMk id="5" creationId="{ECD915CC-29FA-4755-A42A-3442F46EC4E1}"/>
          </ac:spMkLst>
        </pc:spChg>
        <pc:spChg chg="mod ord">
          <ac:chgData name="Dugaro, Thomas" userId="327a92d7-e134-4b03-8e28-c09f447f14f8" providerId="ADAL" clId="{08511D05-C374-4117-922F-160B07F4CF4E}" dt="2022-03-17T12:14:41.851" v="2350" actId="20577"/>
          <ac:spMkLst>
            <pc:docMk/>
            <pc:sldMk cId="1753878649" sldId="290"/>
            <ac:spMk id="6" creationId="{66F475FC-6960-4D9C-A49C-4EB86DC7D990}"/>
          </ac:spMkLst>
        </pc:spChg>
        <pc:spChg chg="add del">
          <ac:chgData name="Dugaro, Thomas" userId="327a92d7-e134-4b03-8e28-c09f447f14f8" providerId="ADAL" clId="{08511D05-C374-4117-922F-160B07F4CF4E}" dt="2022-03-16T13:33:35.145" v="984" actId="26606"/>
          <ac:spMkLst>
            <pc:docMk/>
            <pc:sldMk cId="1753878649" sldId="290"/>
            <ac:spMk id="11" creationId="{37C89E4B-3C9F-44B9-8B86-D9E3D112D8EC}"/>
          </ac:spMkLst>
        </pc:spChg>
        <pc:spChg chg="add del">
          <ac:chgData name="Dugaro, Thomas" userId="327a92d7-e134-4b03-8e28-c09f447f14f8" providerId="ADAL" clId="{08511D05-C374-4117-922F-160B07F4CF4E}" dt="2022-03-17T12:08:38.927" v="2159" actId="26606"/>
          <ac:spMkLst>
            <pc:docMk/>
            <pc:sldMk cId="1753878649" sldId="290"/>
            <ac:spMk id="20" creationId="{5707F116-8EC0-4822-9067-186AC8C96EB8}"/>
          </ac:spMkLst>
        </pc:spChg>
        <pc:spChg chg="add del">
          <ac:chgData name="Dugaro, Thomas" userId="327a92d7-e134-4b03-8e28-c09f447f14f8" providerId="ADAL" clId="{08511D05-C374-4117-922F-160B07F4CF4E}" dt="2022-03-17T12:08:38.927" v="2159" actId="26606"/>
          <ac:spMkLst>
            <pc:docMk/>
            <pc:sldMk cId="1753878649" sldId="290"/>
            <ac:spMk id="22" creationId="{49F1A7E4-819D-4D21-8E8B-32671A9F9853}"/>
          </ac:spMkLst>
        </pc:spChg>
        <pc:spChg chg="add del">
          <ac:chgData name="Dugaro, Thomas" userId="327a92d7-e134-4b03-8e28-c09f447f14f8" providerId="ADAL" clId="{08511D05-C374-4117-922F-160B07F4CF4E}" dt="2022-03-17T12:08:38.927" v="2159" actId="26606"/>
          <ac:spMkLst>
            <pc:docMk/>
            <pc:sldMk cId="1753878649" sldId="290"/>
            <ac:spMk id="24" creationId="{B1ECBAC9-8FF8-4D44-BD49-6B81C38167DA}"/>
          </ac:spMkLst>
        </pc:spChg>
        <pc:spChg chg="add del">
          <ac:chgData name="Dugaro, Thomas" userId="327a92d7-e134-4b03-8e28-c09f447f14f8" providerId="ADAL" clId="{08511D05-C374-4117-922F-160B07F4CF4E}" dt="2022-03-17T12:08:38.927" v="2159" actId="26606"/>
          <ac:spMkLst>
            <pc:docMk/>
            <pc:sldMk cId="1753878649" sldId="290"/>
            <ac:spMk id="26" creationId="{530F234A-713C-4B90-B43E-8F10C8B679D2}"/>
          </ac:spMkLst>
        </pc:spChg>
        <pc:grpChg chg="add del">
          <ac:chgData name="Dugaro, Thomas" userId="327a92d7-e134-4b03-8e28-c09f447f14f8" providerId="ADAL" clId="{08511D05-C374-4117-922F-160B07F4CF4E}" dt="2022-03-17T12:08:38.927" v="2159" actId="26606"/>
          <ac:grpSpMkLst>
            <pc:docMk/>
            <pc:sldMk cId="1753878649" sldId="290"/>
            <ac:grpSpMk id="28" creationId="{A2C8816B-132C-4433-807D-BE8737D4604A}"/>
          </ac:grpSpMkLst>
        </pc:grpChg>
        <pc:grpChg chg="add del">
          <ac:chgData name="Dugaro, Thomas" userId="327a92d7-e134-4b03-8e28-c09f447f14f8" providerId="ADAL" clId="{08511D05-C374-4117-922F-160B07F4CF4E}" dt="2022-03-17T12:08:38.927" v="2159" actId="26606"/>
          <ac:grpSpMkLst>
            <pc:docMk/>
            <pc:sldMk cId="1753878649" sldId="290"/>
            <ac:grpSpMk id="32" creationId="{3FE43375-339B-4A67-BEC7-44D202CA1F73}"/>
          </ac:grpSpMkLst>
        </pc:grpChg>
        <pc:grpChg chg="add del">
          <ac:chgData name="Dugaro, Thomas" userId="327a92d7-e134-4b03-8e28-c09f447f14f8" providerId="ADAL" clId="{08511D05-C374-4117-922F-160B07F4CF4E}" dt="2022-03-17T12:08:38.927" v="2159" actId="26606"/>
          <ac:grpSpMkLst>
            <pc:docMk/>
            <pc:sldMk cId="1753878649" sldId="290"/>
            <ac:grpSpMk id="36" creationId="{89DECC1B-0AAB-435F-81AE-4C770DACCAF5}"/>
          </ac:grpSpMkLst>
        </pc:grpChg>
        <pc:picChg chg="add mod ord">
          <ac:chgData name="Dugaro, Thomas" userId="327a92d7-e134-4b03-8e28-c09f447f14f8" providerId="ADAL" clId="{08511D05-C374-4117-922F-160B07F4CF4E}" dt="2022-03-17T12:08:38.927" v="2159" actId="26606"/>
          <ac:picMkLst>
            <pc:docMk/>
            <pc:sldMk cId="1753878649" sldId="290"/>
            <ac:picMk id="3" creationId="{6483084D-EE62-424D-8BB6-AC21EF651992}"/>
          </ac:picMkLst>
        </pc:picChg>
        <pc:picChg chg="add del mod">
          <ac:chgData name="Dugaro, Thomas" userId="327a92d7-e134-4b03-8e28-c09f447f14f8" providerId="ADAL" clId="{08511D05-C374-4117-922F-160B07F4CF4E}" dt="2022-03-16T13:29:56.470" v="956" actId="478"/>
          <ac:picMkLst>
            <pc:docMk/>
            <pc:sldMk cId="1753878649" sldId="290"/>
            <ac:picMk id="4" creationId="{CC1BBCB2-C79C-45A0-B558-57882AD9A875}"/>
          </ac:picMkLst>
        </pc:picChg>
        <pc:cxnChg chg="add del">
          <ac:chgData name="Dugaro, Thomas" userId="327a92d7-e134-4b03-8e28-c09f447f14f8" providerId="ADAL" clId="{08511D05-C374-4117-922F-160B07F4CF4E}" dt="2022-03-16T13:33:35.145" v="984" actId="26606"/>
          <ac:cxnSpMkLst>
            <pc:docMk/>
            <pc:sldMk cId="1753878649" sldId="290"/>
            <ac:cxnSpMk id="13" creationId="{AA2EAA10-076F-46BD-8F0F-B9A2FB77A85C}"/>
          </ac:cxnSpMkLst>
        </pc:cxnChg>
        <pc:cxnChg chg="add del">
          <ac:chgData name="Dugaro, Thomas" userId="327a92d7-e134-4b03-8e28-c09f447f14f8" providerId="ADAL" clId="{08511D05-C374-4117-922F-160B07F4CF4E}" dt="2022-03-16T13:33:35.145" v="984" actId="26606"/>
          <ac:cxnSpMkLst>
            <pc:docMk/>
            <pc:sldMk cId="1753878649" sldId="290"/>
            <ac:cxnSpMk id="15" creationId="{D891E407-403B-4764-86C9-33A56D3BCAA3}"/>
          </ac:cxnSpMkLst>
        </pc:cxnChg>
      </pc:sldChg>
      <pc:sldChg chg="del">
        <pc:chgData name="Dugaro, Thomas" userId="327a92d7-e134-4b03-8e28-c09f447f14f8" providerId="ADAL" clId="{08511D05-C374-4117-922F-160B07F4CF4E}" dt="2022-03-11T09:59:47.874" v="510" actId="47"/>
        <pc:sldMkLst>
          <pc:docMk/>
          <pc:sldMk cId="1040423535" sldId="291"/>
        </pc:sldMkLst>
      </pc:sldChg>
      <pc:sldChg chg="del">
        <pc:chgData name="Dugaro, Thomas" userId="327a92d7-e134-4b03-8e28-c09f447f14f8" providerId="ADAL" clId="{08511D05-C374-4117-922F-160B07F4CF4E}" dt="2022-03-11T09:56:15.051" v="406" actId="47"/>
        <pc:sldMkLst>
          <pc:docMk/>
          <pc:sldMk cId="1623524043" sldId="293"/>
        </pc:sldMkLst>
      </pc:sldChg>
      <pc:sldChg chg="del">
        <pc:chgData name="Dugaro, Thomas" userId="327a92d7-e134-4b03-8e28-c09f447f14f8" providerId="ADAL" clId="{08511D05-C374-4117-922F-160B07F4CF4E}" dt="2022-03-11T11:21:12.092" v="527" actId="47"/>
        <pc:sldMkLst>
          <pc:docMk/>
          <pc:sldMk cId="3399684543" sldId="294"/>
        </pc:sldMkLst>
      </pc:sldChg>
      <pc:sldChg chg="del">
        <pc:chgData name="Dugaro, Thomas" userId="327a92d7-e134-4b03-8e28-c09f447f14f8" providerId="ADAL" clId="{08511D05-C374-4117-922F-160B07F4CF4E}" dt="2022-03-11T11:21:13.381" v="528" actId="47"/>
        <pc:sldMkLst>
          <pc:docMk/>
          <pc:sldMk cId="3993944590" sldId="295"/>
        </pc:sldMkLst>
      </pc:sldChg>
      <pc:sldChg chg="del">
        <pc:chgData name="Dugaro, Thomas" userId="327a92d7-e134-4b03-8e28-c09f447f14f8" providerId="ADAL" clId="{08511D05-C374-4117-922F-160B07F4CF4E}" dt="2022-03-11T10:00:05.641" v="511" actId="47"/>
        <pc:sldMkLst>
          <pc:docMk/>
          <pc:sldMk cId="4186448397" sldId="296"/>
        </pc:sldMkLst>
      </pc:sldChg>
      <pc:sldChg chg="del">
        <pc:chgData name="Dugaro, Thomas" userId="327a92d7-e134-4b03-8e28-c09f447f14f8" providerId="ADAL" clId="{08511D05-C374-4117-922F-160B07F4CF4E}" dt="2022-03-11T09:55:30.511" v="402" actId="47"/>
        <pc:sldMkLst>
          <pc:docMk/>
          <pc:sldMk cId="2530954724" sldId="297"/>
        </pc:sldMkLst>
      </pc:sldChg>
      <pc:sldChg chg="addSp delSp modSp mod ord setBg setClrOvrMap modNotesTx">
        <pc:chgData name="Dugaro, Thomas" userId="327a92d7-e134-4b03-8e28-c09f447f14f8" providerId="ADAL" clId="{08511D05-C374-4117-922F-160B07F4CF4E}" dt="2022-03-17T12:07:59.100" v="2154" actId="26606"/>
        <pc:sldMkLst>
          <pc:docMk/>
          <pc:sldMk cId="1559436861" sldId="298"/>
        </pc:sldMkLst>
        <pc:spChg chg="mod ord">
          <ac:chgData name="Dugaro, Thomas" userId="327a92d7-e134-4b03-8e28-c09f447f14f8" providerId="ADAL" clId="{08511D05-C374-4117-922F-160B07F4CF4E}" dt="2022-03-17T12:07:59.100" v="2154" actId="26606"/>
          <ac:spMkLst>
            <pc:docMk/>
            <pc:sldMk cId="1559436861" sldId="298"/>
            <ac:spMk id="3" creationId="{5B4BDBC2-2C39-4A9B-AF62-21D8049A21CA}"/>
          </ac:spMkLst>
        </pc:spChg>
        <pc:spChg chg="add del">
          <ac:chgData name="Dugaro, Thomas" userId="327a92d7-e134-4b03-8e28-c09f447f14f8" providerId="ADAL" clId="{08511D05-C374-4117-922F-160B07F4CF4E}" dt="2022-03-11T11:34:38.659" v="724" actId="26606"/>
          <ac:spMkLst>
            <pc:docMk/>
            <pc:sldMk cId="1559436861" sldId="298"/>
            <ac:spMk id="9" creationId="{0E91F5CA-B392-444C-88E3-BF5BAAEBDEB0}"/>
          </ac:spMkLst>
        </pc:spChg>
        <pc:spChg chg="add del">
          <ac:chgData name="Dugaro, Thomas" userId="327a92d7-e134-4b03-8e28-c09f447f14f8" providerId="ADAL" clId="{08511D05-C374-4117-922F-160B07F4CF4E}" dt="2022-03-11T11:34:38.659" v="724" actId="26606"/>
          <ac:spMkLst>
            <pc:docMk/>
            <pc:sldMk cId="1559436861" sldId="298"/>
            <ac:spMk id="11" creationId="{0459807F-B6FA-44D3-9A53-C55B6B56884A}"/>
          </ac:spMkLst>
        </pc:spChg>
        <pc:spChg chg="add del">
          <ac:chgData name="Dugaro, Thomas" userId="327a92d7-e134-4b03-8e28-c09f447f14f8" providerId="ADAL" clId="{08511D05-C374-4117-922F-160B07F4CF4E}" dt="2022-03-16T13:32:01.919" v="975" actId="26606"/>
          <ac:spMkLst>
            <pc:docMk/>
            <pc:sldMk cId="1559436861" sldId="298"/>
            <ac:spMk id="16" creationId="{37C89E4B-3C9F-44B9-8B86-D9E3D112D8EC}"/>
          </ac:spMkLst>
        </pc:spChg>
        <pc:spChg chg="add del">
          <ac:chgData name="Dugaro, Thomas" userId="327a92d7-e134-4b03-8e28-c09f447f14f8" providerId="ADAL" clId="{08511D05-C374-4117-922F-160B07F4CF4E}" dt="2022-03-16T13:32:01.904" v="974" actId="26606"/>
          <ac:spMkLst>
            <pc:docMk/>
            <pc:sldMk cId="1559436861" sldId="298"/>
            <ac:spMk id="25" creationId="{FA69AAE0-49D5-4C8B-8BA2-55898C00E05E}"/>
          </ac:spMkLst>
        </pc:spChg>
        <pc:spChg chg="add del">
          <ac:chgData name="Dugaro, Thomas" userId="327a92d7-e134-4b03-8e28-c09f447f14f8" providerId="ADAL" clId="{08511D05-C374-4117-922F-160B07F4CF4E}" dt="2022-03-17T12:07:59.100" v="2154" actId="26606"/>
          <ac:spMkLst>
            <pc:docMk/>
            <pc:sldMk cId="1559436861" sldId="298"/>
            <ac:spMk id="27" creationId="{B497CCB5-5FC2-473C-AFCC-2430CEF1DF71}"/>
          </ac:spMkLst>
        </pc:spChg>
        <pc:spChg chg="add del">
          <ac:chgData name="Dugaro, Thomas" userId="327a92d7-e134-4b03-8e28-c09f447f14f8" providerId="ADAL" clId="{08511D05-C374-4117-922F-160B07F4CF4E}" dt="2022-03-17T12:07:59.100" v="2154" actId="26606"/>
          <ac:spMkLst>
            <pc:docMk/>
            <pc:sldMk cId="1559436861" sldId="298"/>
            <ac:spMk id="28" creationId="{B4D3D850-2041-4B7C-AED9-54DA385B14F7}"/>
          </ac:spMkLst>
        </pc:spChg>
        <pc:spChg chg="add del">
          <ac:chgData name="Dugaro, Thomas" userId="327a92d7-e134-4b03-8e28-c09f447f14f8" providerId="ADAL" clId="{08511D05-C374-4117-922F-160B07F4CF4E}" dt="2022-03-17T12:07:59.100" v="2154" actId="26606"/>
          <ac:spMkLst>
            <pc:docMk/>
            <pc:sldMk cId="1559436861" sldId="298"/>
            <ac:spMk id="29" creationId="{599C8C75-BFDF-44E7-A028-EEB5EDD58817}"/>
          </ac:spMkLst>
        </pc:spChg>
        <pc:spChg chg="add">
          <ac:chgData name="Dugaro, Thomas" userId="327a92d7-e134-4b03-8e28-c09f447f14f8" providerId="ADAL" clId="{08511D05-C374-4117-922F-160B07F4CF4E}" dt="2022-03-17T12:07:59.100" v="2154" actId="26606"/>
          <ac:spMkLst>
            <pc:docMk/>
            <pc:sldMk cId="1559436861" sldId="298"/>
            <ac:spMk id="34" creationId="{2A0E4E09-FC02-4ADC-951A-3FFA90B6FE39}"/>
          </ac:spMkLst>
        </pc:spChg>
        <pc:spChg chg="add">
          <ac:chgData name="Dugaro, Thomas" userId="327a92d7-e134-4b03-8e28-c09f447f14f8" providerId="ADAL" clId="{08511D05-C374-4117-922F-160B07F4CF4E}" dt="2022-03-17T12:07:59.100" v="2154" actId="26606"/>
          <ac:spMkLst>
            <pc:docMk/>
            <pc:sldMk cId="1559436861" sldId="298"/>
            <ac:spMk id="36" creationId="{9453FF84-60C1-4EA8-B49B-1B8C2D0C589F}"/>
          </ac:spMkLst>
        </pc:spChg>
        <pc:picChg chg="add del mod">
          <ac:chgData name="Dugaro, Thomas" userId="327a92d7-e134-4b03-8e28-c09f447f14f8" providerId="ADAL" clId="{08511D05-C374-4117-922F-160B07F4CF4E}" dt="2022-03-11T11:34:00.992" v="720" actId="478"/>
          <ac:picMkLst>
            <pc:docMk/>
            <pc:sldMk cId="1559436861" sldId="298"/>
            <ac:picMk id="4" creationId="{3908D1F1-FFA9-4EC3-BD94-B6A304D3E338}"/>
          </ac:picMkLst>
        </pc:picChg>
        <pc:picChg chg="add mod ord">
          <ac:chgData name="Dugaro, Thomas" userId="327a92d7-e134-4b03-8e28-c09f447f14f8" providerId="ADAL" clId="{08511D05-C374-4117-922F-160B07F4CF4E}" dt="2022-03-17T12:07:59.100" v="2154" actId="26606"/>
          <ac:picMkLst>
            <pc:docMk/>
            <pc:sldMk cId="1559436861" sldId="298"/>
            <ac:picMk id="4" creationId="{93C0531D-E7AE-4D5F-A6E1-E5C45A3A3881}"/>
          </ac:picMkLst>
        </pc:picChg>
        <pc:picChg chg="add del mod">
          <ac:chgData name="Dugaro, Thomas" userId="327a92d7-e134-4b03-8e28-c09f447f14f8" providerId="ADAL" clId="{08511D05-C374-4117-922F-160B07F4CF4E}" dt="2022-03-16T13:30:52.560" v="964" actId="478"/>
          <ac:picMkLst>
            <pc:docMk/>
            <pc:sldMk cId="1559436861" sldId="298"/>
            <ac:picMk id="6" creationId="{3F1DCD89-A042-401E-958D-2259E4117415}"/>
          </ac:picMkLst>
        </pc:picChg>
        <pc:picChg chg="add mod ord">
          <ac:chgData name="Dugaro, Thomas" userId="327a92d7-e134-4b03-8e28-c09f447f14f8" providerId="ADAL" clId="{08511D05-C374-4117-922F-160B07F4CF4E}" dt="2022-03-17T12:07:59.100" v="2154" actId="26606"/>
          <ac:picMkLst>
            <pc:docMk/>
            <pc:sldMk cId="1559436861" sldId="298"/>
            <ac:picMk id="7" creationId="{B8731A43-ADD1-432D-87E7-81650C0DD0CD}"/>
          </ac:picMkLst>
        </pc:picChg>
        <pc:cxnChg chg="add del">
          <ac:chgData name="Dugaro, Thomas" userId="327a92d7-e134-4b03-8e28-c09f447f14f8" providerId="ADAL" clId="{08511D05-C374-4117-922F-160B07F4CF4E}" dt="2022-03-16T13:32:01.919" v="975" actId="26606"/>
          <ac:cxnSpMkLst>
            <pc:docMk/>
            <pc:sldMk cId="1559436861" sldId="298"/>
            <ac:cxnSpMk id="18" creationId="{AA2EAA10-076F-46BD-8F0F-B9A2FB77A85C}"/>
          </ac:cxnSpMkLst>
        </pc:cxnChg>
        <pc:cxnChg chg="add del">
          <ac:chgData name="Dugaro, Thomas" userId="327a92d7-e134-4b03-8e28-c09f447f14f8" providerId="ADAL" clId="{08511D05-C374-4117-922F-160B07F4CF4E}" dt="2022-03-16T13:32:01.919" v="975" actId="26606"/>
          <ac:cxnSpMkLst>
            <pc:docMk/>
            <pc:sldMk cId="1559436861" sldId="298"/>
            <ac:cxnSpMk id="20" creationId="{D891E407-403B-4764-86C9-33A56D3BCAA3}"/>
          </ac:cxnSpMkLst>
        </pc:cxnChg>
      </pc:sldChg>
      <pc:sldChg chg="del">
        <pc:chgData name="Dugaro, Thomas" userId="327a92d7-e134-4b03-8e28-c09f447f14f8" providerId="ADAL" clId="{08511D05-C374-4117-922F-160B07F4CF4E}" dt="2022-03-11T09:56:04.395" v="405" actId="47"/>
        <pc:sldMkLst>
          <pc:docMk/>
          <pc:sldMk cId="177117503" sldId="299"/>
        </pc:sldMkLst>
      </pc:sldChg>
      <pc:sldChg chg="delSp modSp add mod ord setClrOvrMap modNotesTx">
        <pc:chgData name="Dugaro, Thomas" userId="327a92d7-e134-4b03-8e28-c09f447f14f8" providerId="ADAL" clId="{08511D05-C374-4117-922F-160B07F4CF4E}" dt="2022-03-17T12:07:48.808" v="2153" actId="26606"/>
        <pc:sldMkLst>
          <pc:docMk/>
          <pc:sldMk cId="584365954" sldId="299"/>
        </pc:sldMkLst>
        <pc:spChg chg="mod">
          <ac:chgData name="Dugaro, Thomas" userId="327a92d7-e134-4b03-8e28-c09f447f14f8" providerId="ADAL" clId="{08511D05-C374-4117-922F-160B07F4CF4E}" dt="2022-03-17T12:07:48.808" v="2153" actId="26606"/>
          <ac:spMkLst>
            <pc:docMk/>
            <pc:sldMk cId="584365954" sldId="299"/>
            <ac:spMk id="2" creationId="{2DD83A42-FE7D-458D-A89E-10C1C9BBFDB3}"/>
          </ac:spMkLst>
        </pc:spChg>
        <pc:spChg chg="mod">
          <ac:chgData name="Dugaro, Thomas" userId="327a92d7-e134-4b03-8e28-c09f447f14f8" providerId="ADAL" clId="{08511D05-C374-4117-922F-160B07F4CF4E}" dt="2022-03-17T12:07:48.808" v="2153" actId="26606"/>
          <ac:spMkLst>
            <pc:docMk/>
            <pc:sldMk cId="584365954" sldId="299"/>
            <ac:spMk id="3" creationId="{F193F573-6153-425B-8E56-CF82975D259B}"/>
          </ac:spMkLst>
        </pc:spChg>
        <pc:spChg chg="del">
          <ac:chgData name="Dugaro, Thomas" userId="327a92d7-e134-4b03-8e28-c09f447f14f8" providerId="ADAL" clId="{08511D05-C374-4117-922F-160B07F4CF4E}" dt="2022-03-17T12:07:48.808" v="2153" actId="26606"/>
          <ac:spMkLst>
            <pc:docMk/>
            <pc:sldMk cId="584365954" sldId="299"/>
            <ac:spMk id="21" creationId="{5707F116-8EC0-4822-9067-186AC8C96EB8}"/>
          </ac:spMkLst>
        </pc:spChg>
        <pc:spChg chg="del">
          <ac:chgData name="Dugaro, Thomas" userId="327a92d7-e134-4b03-8e28-c09f447f14f8" providerId="ADAL" clId="{08511D05-C374-4117-922F-160B07F4CF4E}" dt="2022-03-17T12:07:48.808" v="2153" actId="26606"/>
          <ac:spMkLst>
            <pc:docMk/>
            <pc:sldMk cId="584365954" sldId="299"/>
            <ac:spMk id="23" creationId="{49F1A7E4-819D-4D21-8E8B-32671A9F9853}"/>
          </ac:spMkLst>
        </pc:spChg>
        <pc:spChg chg="del">
          <ac:chgData name="Dugaro, Thomas" userId="327a92d7-e134-4b03-8e28-c09f447f14f8" providerId="ADAL" clId="{08511D05-C374-4117-922F-160B07F4CF4E}" dt="2022-03-17T12:07:48.808" v="2153" actId="26606"/>
          <ac:spMkLst>
            <pc:docMk/>
            <pc:sldMk cId="584365954" sldId="299"/>
            <ac:spMk id="25" creationId="{B1ECBAC9-8FF8-4D44-BD49-6B81C38167DA}"/>
          </ac:spMkLst>
        </pc:spChg>
        <pc:spChg chg="del">
          <ac:chgData name="Dugaro, Thomas" userId="327a92d7-e134-4b03-8e28-c09f447f14f8" providerId="ADAL" clId="{08511D05-C374-4117-922F-160B07F4CF4E}" dt="2022-03-17T12:07:48.808" v="2153" actId="26606"/>
          <ac:spMkLst>
            <pc:docMk/>
            <pc:sldMk cId="584365954" sldId="299"/>
            <ac:spMk id="27" creationId="{530F234A-713C-4B90-B43E-8F10C8B679D2}"/>
          </ac:spMkLst>
        </pc:spChg>
        <pc:grpChg chg="del">
          <ac:chgData name="Dugaro, Thomas" userId="327a92d7-e134-4b03-8e28-c09f447f14f8" providerId="ADAL" clId="{08511D05-C374-4117-922F-160B07F4CF4E}" dt="2022-03-17T12:07:48.808" v="2153" actId="26606"/>
          <ac:grpSpMkLst>
            <pc:docMk/>
            <pc:sldMk cId="584365954" sldId="299"/>
            <ac:grpSpMk id="29" creationId="{A2C8816B-132C-4433-807D-BE8737D4604A}"/>
          </ac:grpSpMkLst>
        </pc:grpChg>
        <pc:grpChg chg="del">
          <ac:chgData name="Dugaro, Thomas" userId="327a92d7-e134-4b03-8e28-c09f447f14f8" providerId="ADAL" clId="{08511D05-C374-4117-922F-160B07F4CF4E}" dt="2022-03-17T12:07:48.808" v="2153" actId="26606"/>
          <ac:grpSpMkLst>
            <pc:docMk/>
            <pc:sldMk cId="584365954" sldId="299"/>
            <ac:grpSpMk id="33" creationId="{3FE43375-339B-4A67-BEC7-44D202CA1F73}"/>
          </ac:grpSpMkLst>
        </pc:grpChg>
        <pc:grpChg chg="del">
          <ac:chgData name="Dugaro, Thomas" userId="327a92d7-e134-4b03-8e28-c09f447f14f8" providerId="ADAL" clId="{08511D05-C374-4117-922F-160B07F4CF4E}" dt="2022-03-17T12:07:48.808" v="2153" actId="26606"/>
          <ac:grpSpMkLst>
            <pc:docMk/>
            <pc:sldMk cId="584365954" sldId="299"/>
            <ac:grpSpMk id="37" creationId="{89DECC1B-0AAB-435F-81AE-4C770DACCAF5}"/>
          </ac:grpSpMkLst>
        </pc:grpChg>
        <pc:picChg chg="mod">
          <ac:chgData name="Dugaro, Thomas" userId="327a92d7-e134-4b03-8e28-c09f447f14f8" providerId="ADAL" clId="{08511D05-C374-4117-922F-160B07F4CF4E}" dt="2022-03-17T12:07:48.808" v="2153" actId="26606"/>
          <ac:picMkLst>
            <pc:docMk/>
            <pc:sldMk cId="584365954" sldId="299"/>
            <ac:picMk id="5" creationId="{28690A6E-0D05-4FD1-8E72-7089DD3F71F0}"/>
          </ac:picMkLst>
        </pc:picChg>
      </pc:sldChg>
      <pc:sldChg chg="addSp delSp modSp add mod setBg setClrOvrMap modShow modNotesTx">
        <pc:chgData name="Dugaro, Thomas" userId="327a92d7-e134-4b03-8e28-c09f447f14f8" providerId="ADAL" clId="{08511D05-C374-4117-922F-160B07F4CF4E}" dt="2022-03-17T12:25:10.126" v="2398" actId="26606"/>
        <pc:sldMkLst>
          <pc:docMk/>
          <pc:sldMk cId="4236328960" sldId="300"/>
        </pc:sldMkLst>
        <pc:spChg chg="mod ord">
          <ac:chgData name="Dugaro, Thomas" userId="327a92d7-e134-4b03-8e28-c09f447f14f8" providerId="ADAL" clId="{08511D05-C374-4117-922F-160B07F4CF4E}" dt="2022-03-17T12:25:10.126" v="2398" actId="26606"/>
          <ac:spMkLst>
            <pc:docMk/>
            <pc:sldMk cId="4236328960" sldId="300"/>
            <ac:spMk id="2" creationId="{9F379F62-4A95-4E37-A718-577D4D7D1B1F}"/>
          </ac:spMkLst>
        </pc:spChg>
        <pc:spChg chg="add del">
          <ac:chgData name="Dugaro, Thomas" userId="327a92d7-e134-4b03-8e28-c09f447f14f8" providerId="ADAL" clId="{08511D05-C374-4117-922F-160B07F4CF4E}" dt="2022-03-16T13:46:55.727" v="1054" actId="26606"/>
          <ac:spMkLst>
            <pc:docMk/>
            <pc:sldMk cId="4236328960" sldId="300"/>
            <ac:spMk id="15" creationId="{5707F116-8EC0-4822-9067-186AC8C96EB8}"/>
          </ac:spMkLst>
        </pc:spChg>
        <pc:spChg chg="add del">
          <ac:chgData name="Dugaro, Thomas" userId="327a92d7-e134-4b03-8e28-c09f447f14f8" providerId="ADAL" clId="{08511D05-C374-4117-922F-160B07F4CF4E}" dt="2022-03-16T13:46:55.727" v="1054" actId="26606"/>
          <ac:spMkLst>
            <pc:docMk/>
            <pc:sldMk cId="4236328960" sldId="300"/>
            <ac:spMk id="17" creationId="{49F1A7E4-819D-4D21-8E8B-32671A9F9853}"/>
          </ac:spMkLst>
        </pc:spChg>
        <pc:spChg chg="add del">
          <ac:chgData name="Dugaro, Thomas" userId="327a92d7-e134-4b03-8e28-c09f447f14f8" providerId="ADAL" clId="{08511D05-C374-4117-922F-160B07F4CF4E}" dt="2022-03-16T13:46:55.727" v="1054" actId="26606"/>
          <ac:spMkLst>
            <pc:docMk/>
            <pc:sldMk cId="4236328960" sldId="300"/>
            <ac:spMk id="19" creationId="{B1ECBAC9-8FF8-4D44-BD49-6B81C38167DA}"/>
          </ac:spMkLst>
        </pc:spChg>
        <pc:spChg chg="add del">
          <ac:chgData name="Dugaro, Thomas" userId="327a92d7-e134-4b03-8e28-c09f447f14f8" providerId="ADAL" clId="{08511D05-C374-4117-922F-160B07F4CF4E}" dt="2022-03-16T13:46:55.727" v="1054" actId="26606"/>
          <ac:spMkLst>
            <pc:docMk/>
            <pc:sldMk cId="4236328960" sldId="300"/>
            <ac:spMk id="21" creationId="{530F234A-713C-4B90-B43E-8F10C8B679D2}"/>
          </ac:spMkLst>
        </pc:spChg>
        <pc:spChg chg="add del">
          <ac:chgData name="Dugaro, Thomas" userId="327a92d7-e134-4b03-8e28-c09f447f14f8" providerId="ADAL" clId="{08511D05-C374-4117-922F-160B07F4CF4E}" dt="2022-03-16T13:46:53.959" v="1051" actId="26606"/>
          <ac:spMkLst>
            <pc:docMk/>
            <pc:sldMk cId="4236328960" sldId="300"/>
            <ac:spMk id="38" creationId="{5707F116-8EC0-4822-9067-186AC8C96EB8}"/>
          </ac:spMkLst>
        </pc:spChg>
        <pc:spChg chg="add del">
          <ac:chgData name="Dugaro, Thomas" userId="327a92d7-e134-4b03-8e28-c09f447f14f8" providerId="ADAL" clId="{08511D05-C374-4117-922F-160B07F4CF4E}" dt="2022-03-16T13:46:53.959" v="1051" actId="26606"/>
          <ac:spMkLst>
            <pc:docMk/>
            <pc:sldMk cId="4236328960" sldId="300"/>
            <ac:spMk id="40" creationId="{49F1A7E4-819D-4D21-8E8B-32671A9F9853}"/>
          </ac:spMkLst>
        </pc:spChg>
        <pc:spChg chg="add del">
          <ac:chgData name="Dugaro, Thomas" userId="327a92d7-e134-4b03-8e28-c09f447f14f8" providerId="ADAL" clId="{08511D05-C374-4117-922F-160B07F4CF4E}" dt="2022-03-16T13:46:53.959" v="1051" actId="26606"/>
          <ac:spMkLst>
            <pc:docMk/>
            <pc:sldMk cId="4236328960" sldId="300"/>
            <ac:spMk id="42" creationId="{B1ECBAC9-8FF8-4D44-BD49-6B81C38167DA}"/>
          </ac:spMkLst>
        </pc:spChg>
        <pc:spChg chg="add del">
          <ac:chgData name="Dugaro, Thomas" userId="327a92d7-e134-4b03-8e28-c09f447f14f8" providerId="ADAL" clId="{08511D05-C374-4117-922F-160B07F4CF4E}" dt="2022-03-16T13:46:53.959" v="1051" actId="26606"/>
          <ac:spMkLst>
            <pc:docMk/>
            <pc:sldMk cId="4236328960" sldId="300"/>
            <ac:spMk id="44" creationId="{530F234A-713C-4B90-B43E-8F10C8B679D2}"/>
          </ac:spMkLst>
        </pc:spChg>
        <pc:spChg chg="add del">
          <ac:chgData name="Dugaro, Thomas" userId="327a92d7-e134-4b03-8e28-c09f447f14f8" providerId="ADAL" clId="{08511D05-C374-4117-922F-160B07F4CF4E}" dt="2022-03-16T13:46:55.711" v="1053" actId="26606"/>
          <ac:spMkLst>
            <pc:docMk/>
            <pc:sldMk cId="4236328960" sldId="300"/>
            <ac:spMk id="58" creationId="{5707F116-8EC0-4822-9067-186AC8C96EB8}"/>
          </ac:spMkLst>
        </pc:spChg>
        <pc:spChg chg="add del">
          <ac:chgData name="Dugaro, Thomas" userId="327a92d7-e134-4b03-8e28-c09f447f14f8" providerId="ADAL" clId="{08511D05-C374-4117-922F-160B07F4CF4E}" dt="2022-03-16T13:46:55.711" v="1053" actId="26606"/>
          <ac:spMkLst>
            <pc:docMk/>
            <pc:sldMk cId="4236328960" sldId="300"/>
            <ac:spMk id="59" creationId="{49F1A7E4-819D-4D21-8E8B-32671A9F9853}"/>
          </ac:spMkLst>
        </pc:spChg>
        <pc:spChg chg="add del">
          <ac:chgData name="Dugaro, Thomas" userId="327a92d7-e134-4b03-8e28-c09f447f14f8" providerId="ADAL" clId="{08511D05-C374-4117-922F-160B07F4CF4E}" dt="2022-03-16T13:47:42.350" v="1060" actId="26606"/>
          <ac:spMkLst>
            <pc:docMk/>
            <pc:sldMk cId="4236328960" sldId="300"/>
            <ac:spMk id="61" creationId="{5707F116-8EC0-4822-9067-186AC8C96EB8}"/>
          </ac:spMkLst>
        </pc:spChg>
        <pc:spChg chg="add del">
          <ac:chgData name="Dugaro, Thomas" userId="327a92d7-e134-4b03-8e28-c09f447f14f8" providerId="ADAL" clId="{08511D05-C374-4117-922F-160B07F4CF4E}" dt="2022-03-16T13:47:42.350" v="1060" actId="26606"/>
          <ac:spMkLst>
            <pc:docMk/>
            <pc:sldMk cId="4236328960" sldId="300"/>
            <ac:spMk id="62" creationId="{49F1A7E4-819D-4D21-8E8B-32671A9F9853}"/>
          </ac:spMkLst>
        </pc:spChg>
        <pc:spChg chg="add del">
          <ac:chgData name="Dugaro, Thomas" userId="327a92d7-e134-4b03-8e28-c09f447f14f8" providerId="ADAL" clId="{08511D05-C374-4117-922F-160B07F4CF4E}" dt="2022-03-16T13:47:42.350" v="1060" actId="26606"/>
          <ac:spMkLst>
            <pc:docMk/>
            <pc:sldMk cId="4236328960" sldId="300"/>
            <ac:spMk id="63" creationId="{B1ECBAC9-8FF8-4D44-BD49-6B81C38167DA}"/>
          </ac:spMkLst>
        </pc:spChg>
        <pc:spChg chg="add del">
          <ac:chgData name="Dugaro, Thomas" userId="327a92d7-e134-4b03-8e28-c09f447f14f8" providerId="ADAL" clId="{08511D05-C374-4117-922F-160B07F4CF4E}" dt="2022-03-16T13:47:42.350" v="1060" actId="26606"/>
          <ac:spMkLst>
            <pc:docMk/>
            <pc:sldMk cId="4236328960" sldId="300"/>
            <ac:spMk id="64" creationId="{530F234A-713C-4B90-B43E-8F10C8B679D2}"/>
          </ac:spMkLst>
        </pc:spChg>
        <pc:spChg chg="add del">
          <ac:chgData name="Dugaro, Thomas" userId="327a92d7-e134-4b03-8e28-c09f447f14f8" providerId="ADAL" clId="{08511D05-C374-4117-922F-160B07F4CF4E}" dt="2022-03-16T13:48:29.619" v="1064" actId="26606"/>
          <ac:spMkLst>
            <pc:docMk/>
            <pc:sldMk cId="4236328960" sldId="300"/>
            <ac:spMk id="72" creationId="{B4916930-E76E-4100-9DCF-4981566A372A}"/>
          </ac:spMkLst>
        </pc:spChg>
        <pc:spChg chg="add del">
          <ac:chgData name="Dugaro, Thomas" userId="327a92d7-e134-4b03-8e28-c09f447f14f8" providerId="ADAL" clId="{08511D05-C374-4117-922F-160B07F4CF4E}" dt="2022-03-17T12:11:55.360" v="2279" actId="26606"/>
          <ac:spMkLst>
            <pc:docMk/>
            <pc:sldMk cId="4236328960" sldId="300"/>
            <ac:spMk id="77" creationId="{B4D3D850-2041-4B7C-AED9-54DA385B14F7}"/>
          </ac:spMkLst>
        </pc:spChg>
        <pc:spChg chg="add del">
          <ac:chgData name="Dugaro, Thomas" userId="327a92d7-e134-4b03-8e28-c09f447f14f8" providerId="ADAL" clId="{08511D05-C374-4117-922F-160B07F4CF4E}" dt="2022-03-17T12:11:55.360" v="2279" actId="26606"/>
          <ac:spMkLst>
            <pc:docMk/>
            <pc:sldMk cId="4236328960" sldId="300"/>
            <ac:spMk id="79" creationId="{B497CCB5-5FC2-473C-AFCC-2430CEF1DF71}"/>
          </ac:spMkLst>
        </pc:spChg>
        <pc:spChg chg="add del">
          <ac:chgData name="Dugaro, Thomas" userId="327a92d7-e134-4b03-8e28-c09f447f14f8" providerId="ADAL" clId="{08511D05-C374-4117-922F-160B07F4CF4E}" dt="2022-03-17T12:11:55.360" v="2279" actId="26606"/>
          <ac:spMkLst>
            <pc:docMk/>
            <pc:sldMk cId="4236328960" sldId="300"/>
            <ac:spMk id="81" creationId="{599C8C75-BFDF-44E7-A028-EEB5EDD58817}"/>
          </ac:spMkLst>
        </pc:spChg>
        <pc:spChg chg="add del">
          <ac:chgData name="Dugaro, Thomas" userId="327a92d7-e134-4b03-8e28-c09f447f14f8" providerId="ADAL" clId="{08511D05-C374-4117-922F-160B07F4CF4E}" dt="2022-03-17T12:24:20.052" v="2388" actId="26606"/>
          <ac:spMkLst>
            <pc:docMk/>
            <pc:sldMk cId="4236328960" sldId="300"/>
            <ac:spMk id="86" creationId="{2A0E4E09-FC02-4ADC-951A-3FFA90B6FE39}"/>
          </ac:spMkLst>
        </pc:spChg>
        <pc:spChg chg="add del">
          <ac:chgData name="Dugaro, Thomas" userId="327a92d7-e134-4b03-8e28-c09f447f14f8" providerId="ADAL" clId="{08511D05-C374-4117-922F-160B07F4CF4E}" dt="2022-03-17T12:24:20.052" v="2388" actId="26606"/>
          <ac:spMkLst>
            <pc:docMk/>
            <pc:sldMk cId="4236328960" sldId="300"/>
            <ac:spMk id="88" creationId="{9453FF84-60C1-4EA8-B49B-1B8C2D0C589F}"/>
          </ac:spMkLst>
        </pc:spChg>
        <pc:spChg chg="add del">
          <ac:chgData name="Dugaro, Thomas" userId="327a92d7-e134-4b03-8e28-c09f447f14f8" providerId="ADAL" clId="{08511D05-C374-4117-922F-160B07F4CF4E}" dt="2022-03-17T12:24:48.031" v="2393" actId="26606"/>
          <ac:spMkLst>
            <pc:docMk/>
            <pc:sldMk cId="4236328960" sldId="300"/>
            <ac:spMk id="93" creationId="{71B2258F-86CA-4D4D-8270-BC05FCDEBFB3}"/>
          </ac:spMkLst>
        </pc:spChg>
        <pc:spChg chg="add del">
          <ac:chgData name="Dugaro, Thomas" userId="327a92d7-e134-4b03-8e28-c09f447f14f8" providerId="ADAL" clId="{08511D05-C374-4117-922F-160B07F4CF4E}" dt="2022-03-17T12:24:47.208" v="2390" actId="26606"/>
          <ac:spMkLst>
            <pc:docMk/>
            <pc:sldMk cId="4236328960" sldId="300"/>
            <ac:spMk id="98" creationId="{6F828D28-8E09-41CC-8229-3070B5467A96}"/>
          </ac:spMkLst>
        </pc:spChg>
        <pc:spChg chg="add del">
          <ac:chgData name="Dugaro, Thomas" userId="327a92d7-e134-4b03-8e28-c09f447f14f8" providerId="ADAL" clId="{08511D05-C374-4117-922F-160B07F4CF4E}" dt="2022-03-17T12:24:47.208" v="2390" actId="26606"/>
          <ac:spMkLst>
            <pc:docMk/>
            <pc:sldMk cId="4236328960" sldId="300"/>
            <ac:spMk id="100" creationId="{D5B012D8-7F27-4758-9AC6-C889B154BD73}"/>
          </ac:spMkLst>
        </pc:spChg>
        <pc:spChg chg="add del">
          <ac:chgData name="Dugaro, Thomas" userId="327a92d7-e134-4b03-8e28-c09f447f14f8" providerId="ADAL" clId="{08511D05-C374-4117-922F-160B07F4CF4E}" dt="2022-03-17T12:24:47.208" v="2390" actId="26606"/>
          <ac:spMkLst>
            <pc:docMk/>
            <pc:sldMk cId="4236328960" sldId="300"/>
            <ac:spMk id="102" creationId="{4063B759-00FC-46D1-9898-8E8625268FAF}"/>
          </ac:spMkLst>
        </pc:spChg>
        <pc:spChg chg="add del">
          <ac:chgData name="Dugaro, Thomas" userId="327a92d7-e134-4b03-8e28-c09f447f14f8" providerId="ADAL" clId="{08511D05-C374-4117-922F-160B07F4CF4E}" dt="2022-03-17T12:24:48.027" v="2392" actId="26606"/>
          <ac:spMkLst>
            <pc:docMk/>
            <pc:sldMk cId="4236328960" sldId="300"/>
            <ac:spMk id="104" creationId="{08C9B587-E65E-4B52-B37C-ABEBB6E87928}"/>
          </ac:spMkLst>
        </pc:spChg>
        <pc:spChg chg="add del">
          <ac:chgData name="Dugaro, Thomas" userId="327a92d7-e134-4b03-8e28-c09f447f14f8" providerId="ADAL" clId="{08511D05-C374-4117-922F-160B07F4CF4E}" dt="2022-03-17T12:24:48.027" v="2392" actId="26606"/>
          <ac:spMkLst>
            <pc:docMk/>
            <pc:sldMk cId="4236328960" sldId="300"/>
            <ac:spMk id="105" creationId="{E91DC736-0EF8-4F87-9146-EBF1D2EE4D3D}"/>
          </ac:spMkLst>
        </pc:spChg>
        <pc:spChg chg="add del">
          <ac:chgData name="Dugaro, Thomas" userId="327a92d7-e134-4b03-8e28-c09f447f14f8" providerId="ADAL" clId="{08511D05-C374-4117-922F-160B07F4CF4E}" dt="2022-03-17T12:24:48.027" v="2392" actId="26606"/>
          <ac:spMkLst>
            <pc:docMk/>
            <pc:sldMk cId="4236328960" sldId="300"/>
            <ac:spMk id="106" creationId="{097CD68E-23E3-4007-8847-CD0944C4F7BE}"/>
          </ac:spMkLst>
        </pc:spChg>
        <pc:spChg chg="add del">
          <ac:chgData name="Dugaro, Thomas" userId="327a92d7-e134-4b03-8e28-c09f447f14f8" providerId="ADAL" clId="{08511D05-C374-4117-922F-160B07F4CF4E}" dt="2022-03-17T12:24:48.027" v="2392" actId="26606"/>
          <ac:spMkLst>
            <pc:docMk/>
            <pc:sldMk cId="4236328960" sldId="300"/>
            <ac:spMk id="107" creationId="{AF2F604E-43BE-4DC3-B983-E071523364F8}"/>
          </ac:spMkLst>
        </pc:spChg>
        <pc:spChg chg="add del">
          <ac:chgData name="Dugaro, Thomas" userId="327a92d7-e134-4b03-8e28-c09f447f14f8" providerId="ADAL" clId="{08511D05-C374-4117-922F-160B07F4CF4E}" dt="2022-03-17T12:25:10.126" v="2398" actId="26606"/>
          <ac:spMkLst>
            <pc:docMk/>
            <pc:sldMk cId="4236328960" sldId="300"/>
            <ac:spMk id="109" creationId="{71B2258F-86CA-4D4D-8270-BC05FCDEBFB3}"/>
          </ac:spMkLst>
        </pc:spChg>
        <pc:spChg chg="add del">
          <ac:chgData name="Dugaro, Thomas" userId="327a92d7-e134-4b03-8e28-c09f447f14f8" providerId="ADAL" clId="{08511D05-C374-4117-922F-160B07F4CF4E}" dt="2022-03-17T12:25:10.059" v="2397" actId="26606"/>
          <ac:spMkLst>
            <pc:docMk/>
            <pc:sldMk cId="4236328960" sldId="300"/>
            <ac:spMk id="114" creationId="{37C89E4B-3C9F-44B9-8B86-D9E3D112D8EC}"/>
          </ac:spMkLst>
        </pc:spChg>
        <pc:spChg chg="add">
          <ac:chgData name="Dugaro, Thomas" userId="327a92d7-e134-4b03-8e28-c09f447f14f8" providerId="ADAL" clId="{08511D05-C374-4117-922F-160B07F4CF4E}" dt="2022-03-17T12:25:10.126" v="2398" actId="26606"/>
          <ac:spMkLst>
            <pc:docMk/>
            <pc:sldMk cId="4236328960" sldId="300"/>
            <ac:spMk id="120" creationId="{6F828D28-8E09-41CC-8229-3070B5467A96}"/>
          </ac:spMkLst>
        </pc:spChg>
        <pc:spChg chg="add">
          <ac:chgData name="Dugaro, Thomas" userId="327a92d7-e134-4b03-8e28-c09f447f14f8" providerId="ADAL" clId="{08511D05-C374-4117-922F-160B07F4CF4E}" dt="2022-03-17T12:25:10.126" v="2398" actId="26606"/>
          <ac:spMkLst>
            <pc:docMk/>
            <pc:sldMk cId="4236328960" sldId="300"/>
            <ac:spMk id="121" creationId="{D5B012D8-7F27-4758-9AC6-C889B154BD73}"/>
          </ac:spMkLst>
        </pc:spChg>
        <pc:spChg chg="add">
          <ac:chgData name="Dugaro, Thomas" userId="327a92d7-e134-4b03-8e28-c09f447f14f8" providerId="ADAL" clId="{08511D05-C374-4117-922F-160B07F4CF4E}" dt="2022-03-17T12:25:10.126" v="2398" actId="26606"/>
          <ac:spMkLst>
            <pc:docMk/>
            <pc:sldMk cId="4236328960" sldId="300"/>
            <ac:spMk id="122" creationId="{4063B759-00FC-46D1-9898-8E8625268FAF}"/>
          </ac:spMkLst>
        </pc:spChg>
        <pc:grpChg chg="add del">
          <ac:chgData name="Dugaro, Thomas" userId="327a92d7-e134-4b03-8e28-c09f447f14f8" providerId="ADAL" clId="{08511D05-C374-4117-922F-160B07F4CF4E}" dt="2022-03-16T13:46:55.727" v="1054" actId="26606"/>
          <ac:grpSpMkLst>
            <pc:docMk/>
            <pc:sldMk cId="4236328960" sldId="300"/>
            <ac:grpSpMk id="23" creationId="{A2C8816B-132C-4433-807D-BE8737D4604A}"/>
          </ac:grpSpMkLst>
        </pc:grpChg>
        <pc:grpChg chg="add del">
          <ac:chgData name="Dugaro, Thomas" userId="327a92d7-e134-4b03-8e28-c09f447f14f8" providerId="ADAL" clId="{08511D05-C374-4117-922F-160B07F4CF4E}" dt="2022-03-16T13:46:55.727" v="1054" actId="26606"/>
          <ac:grpSpMkLst>
            <pc:docMk/>
            <pc:sldMk cId="4236328960" sldId="300"/>
            <ac:grpSpMk id="27" creationId="{3FE43375-339B-4A67-BEC7-44D202CA1F73}"/>
          </ac:grpSpMkLst>
        </pc:grpChg>
        <pc:grpChg chg="add del">
          <ac:chgData name="Dugaro, Thomas" userId="327a92d7-e134-4b03-8e28-c09f447f14f8" providerId="ADAL" clId="{08511D05-C374-4117-922F-160B07F4CF4E}" dt="2022-03-16T13:46:55.727" v="1054" actId="26606"/>
          <ac:grpSpMkLst>
            <pc:docMk/>
            <pc:sldMk cId="4236328960" sldId="300"/>
            <ac:grpSpMk id="31" creationId="{89DECC1B-0AAB-435F-81AE-4C770DACCAF5}"/>
          </ac:grpSpMkLst>
        </pc:grpChg>
        <pc:grpChg chg="add del">
          <ac:chgData name="Dugaro, Thomas" userId="327a92d7-e134-4b03-8e28-c09f447f14f8" providerId="ADAL" clId="{08511D05-C374-4117-922F-160B07F4CF4E}" dt="2022-03-16T13:46:53.959" v="1051" actId="26606"/>
          <ac:grpSpMkLst>
            <pc:docMk/>
            <pc:sldMk cId="4236328960" sldId="300"/>
            <ac:grpSpMk id="46" creationId="{A2C8816B-132C-4433-807D-BE8737D4604A}"/>
          </ac:grpSpMkLst>
        </pc:grpChg>
        <pc:grpChg chg="add del">
          <ac:chgData name="Dugaro, Thomas" userId="327a92d7-e134-4b03-8e28-c09f447f14f8" providerId="ADAL" clId="{08511D05-C374-4117-922F-160B07F4CF4E}" dt="2022-03-16T13:46:53.959" v="1051" actId="26606"/>
          <ac:grpSpMkLst>
            <pc:docMk/>
            <pc:sldMk cId="4236328960" sldId="300"/>
            <ac:grpSpMk id="50" creationId="{3FE43375-339B-4A67-BEC7-44D202CA1F73}"/>
          </ac:grpSpMkLst>
        </pc:grpChg>
        <pc:grpChg chg="add del">
          <ac:chgData name="Dugaro, Thomas" userId="327a92d7-e134-4b03-8e28-c09f447f14f8" providerId="ADAL" clId="{08511D05-C374-4117-922F-160B07F4CF4E}" dt="2022-03-16T13:46:53.959" v="1051" actId="26606"/>
          <ac:grpSpMkLst>
            <pc:docMk/>
            <pc:sldMk cId="4236328960" sldId="300"/>
            <ac:grpSpMk id="54" creationId="{89DECC1B-0AAB-435F-81AE-4C770DACCAF5}"/>
          </ac:grpSpMkLst>
        </pc:grpChg>
        <pc:grpChg chg="add del">
          <ac:chgData name="Dugaro, Thomas" userId="327a92d7-e134-4b03-8e28-c09f447f14f8" providerId="ADAL" clId="{08511D05-C374-4117-922F-160B07F4CF4E}" dt="2022-03-16T13:47:42.350" v="1060" actId="26606"/>
          <ac:grpSpMkLst>
            <pc:docMk/>
            <pc:sldMk cId="4236328960" sldId="300"/>
            <ac:grpSpMk id="65" creationId="{A2C8816B-132C-4433-807D-BE8737D4604A}"/>
          </ac:grpSpMkLst>
        </pc:grpChg>
        <pc:grpChg chg="add del">
          <ac:chgData name="Dugaro, Thomas" userId="327a92d7-e134-4b03-8e28-c09f447f14f8" providerId="ADAL" clId="{08511D05-C374-4117-922F-160B07F4CF4E}" dt="2022-03-16T13:47:42.350" v="1060" actId="26606"/>
          <ac:grpSpMkLst>
            <pc:docMk/>
            <pc:sldMk cId="4236328960" sldId="300"/>
            <ac:grpSpMk id="66" creationId="{3FE43375-339B-4A67-BEC7-44D202CA1F73}"/>
          </ac:grpSpMkLst>
        </pc:grpChg>
        <pc:grpChg chg="add del">
          <ac:chgData name="Dugaro, Thomas" userId="327a92d7-e134-4b03-8e28-c09f447f14f8" providerId="ADAL" clId="{08511D05-C374-4117-922F-160B07F4CF4E}" dt="2022-03-16T13:47:42.350" v="1060" actId="26606"/>
          <ac:grpSpMkLst>
            <pc:docMk/>
            <pc:sldMk cId="4236328960" sldId="300"/>
            <ac:grpSpMk id="67" creationId="{89DECC1B-0AAB-435F-81AE-4C770DACCAF5}"/>
          </ac:grpSpMkLst>
        </pc:grpChg>
        <pc:picChg chg="add mod">
          <ac:chgData name="Dugaro, Thomas" userId="327a92d7-e134-4b03-8e28-c09f447f14f8" providerId="ADAL" clId="{08511D05-C374-4117-922F-160B07F4CF4E}" dt="2022-03-17T12:25:10.126" v="2398" actId="26606"/>
          <ac:picMkLst>
            <pc:docMk/>
            <pc:sldMk cId="4236328960" sldId="300"/>
            <ac:picMk id="4" creationId="{55CFB8CA-6485-4ED5-9286-05CB9B77F50E}"/>
          </ac:picMkLst>
        </pc:picChg>
        <pc:picChg chg="del">
          <ac:chgData name="Dugaro, Thomas" userId="327a92d7-e134-4b03-8e28-c09f447f14f8" providerId="ADAL" clId="{08511D05-C374-4117-922F-160B07F4CF4E}" dt="2022-03-16T13:46:25.676" v="1046" actId="478"/>
          <ac:picMkLst>
            <pc:docMk/>
            <pc:sldMk cId="4236328960" sldId="300"/>
            <ac:picMk id="4" creationId="{8E96A455-F6A0-43B1-8962-21A150BEEB3C}"/>
          </ac:picMkLst>
        </pc:picChg>
        <pc:picChg chg="add del mod ord">
          <ac:chgData name="Dugaro, Thomas" userId="327a92d7-e134-4b03-8e28-c09f447f14f8" providerId="ADAL" clId="{08511D05-C374-4117-922F-160B07F4CF4E}" dt="2022-03-17T12:24:01.096" v="2383" actId="478"/>
          <ac:picMkLst>
            <pc:docMk/>
            <pc:sldMk cId="4236328960" sldId="300"/>
            <ac:picMk id="5" creationId="{54BD644A-3BDC-48D9-8812-6D7E68B8ADF2}"/>
          </ac:picMkLst>
        </pc:picChg>
        <pc:picChg chg="add del mod">
          <ac:chgData name="Dugaro, Thomas" userId="327a92d7-e134-4b03-8e28-c09f447f14f8" providerId="ADAL" clId="{08511D05-C374-4117-922F-160B07F4CF4E}" dt="2022-03-17T12:24:13.714" v="2387" actId="478"/>
          <ac:picMkLst>
            <pc:docMk/>
            <pc:sldMk cId="4236328960" sldId="300"/>
            <ac:picMk id="7" creationId="{270529B5-311A-4D16-9EFB-4AD694543F55}"/>
          </ac:picMkLst>
        </pc:picChg>
        <pc:cxnChg chg="add del">
          <ac:chgData name="Dugaro, Thomas" userId="327a92d7-e134-4b03-8e28-c09f447f14f8" providerId="ADAL" clId="{08511D05-C374-4117-922F-160B07F4CF4E}" dt="2022-03-17T12:25:10.059" v="2397" actId="26606"/>
          <ac:cxnSpMkLst>
            <pc:docMk/>
            <pc:sldMk cId="4236328960" sldId="300"/>
            <ac:cxnSpMk id="116" creationId="{AA2EAA10-076F-46BD-8F0F-B9A2FB77A85C}"/>
          </ac:cxnSpMkLst>
        </pc:cxnChg>
        <pc:cxnChg chg="add del">
          <ac:chgData name="Dugaro, Thomas" userId="327a92d7-e134-4b03-8e28-c09f447f14f8" providerId="ADAL" clId="{08511D05-C374-4117-922F-160B07F4CF4E}" dt="2022-03-17T12:25:10.059" v="2397" actId="26606"/>
          <ac:cxnSpMkLst>
            <pc:docMk/>
            <pc:sldMk cId="4236328960" sldId="300"/>
            <ac:cxnSpMk id="118" creationId="{D891E407-403B-4764-86C9-33A56D3BCAA3}"/>
          </ac:cxnSpMkLst>
        </pc:cxnChg>
      </pc:sldChg>
      <pc:sldChg chg="new del">
        <pc:chgData name="Dugaro, Thomas" userId="327a92d7-e134-4b03-8e28-c09f447f14f8" providerId="ADAL" clId="{08511D05-C374-4117-922F-160B07F4CF4E}" dt="2022-03-16T13:50:41.656" v="1069" actId="47"/>
        <pc:sldMkLst>
          <pc:docMk/>
          <pc:sldMk cId="400354187" sldId="301"/>
        </pc:sldMkLst>
      </pc:sldChg>
      <pc:sldChg chg="addSp delSp modSp add del mod ord modNotesTx">
        <pc:chgData name="Dugaro, Thomas" userId="327a92d7-e134-4b03-8e28-c09f447f14f8" providerId="ADAL" clId="{08511D05-C374-4117-922F-160B07F4CF4E}" dt="2022-03-17T12:07:15.376" v="2151" actId="47"/>
        <pc:sldMkLst>
          <pc:docMk/>
          <pc:sldMk cId="3287726247" sldId="302"/>
        </pc:sldMkLst>
        <pc:spChg chg="mod ord">
          <ac:chgData name="Dugaro, Thomas" userId="327a92d7-e134-4b03-8e28-c09f447f14f8" providerId="ADAL" clId="{08511D05-C374-4117-922F-160B07F4CF4E}" dt="2022-03-17T12:03:39.585" v="2022" actId="26606"/>
          <ac:spMkLst>
            <pc:docMk/>
            <pc:sldMk cId="3287726247" sldId="302"/>
            <ac:spMk id="6" creationId="{66F475FC-6960-4D9C-A49C-4EB86DC7D990}"/>
          </ac:spMkLst>
        </pc:spChg>
        <pc:spChg chg="add del">
          <ac:chgData name="Dugaro, Thomas" userId="327a92d7-e134-4b03-8e28-c09f447f14f8" providerId="ADAL" clId="{08511D05-C374-4117-922F-160B07F4CF4E}" dt="2022-03-16T13:51:57.810" v="1085" actId="26606"/>
          <ac:spMkLst>
            <pc:docMk/>
            <pc:sldMk cId="3287726247" sldId="302"/>
            <ac:spMk id="20" creationId="{5707F116-8EC0-4822-9067-186AC8C96EB8}"/>
          </ac:spMkLst>
        </pc:spChg>
        <pc:spChg chg="add del">
          <ac:chgData name="Dugaro, Thomas" userId="327a92d7-e134-4b03-8e28-c09f447f14f8" providerId="ADAL" clId="{08511D05-C374-4117-922F-160B07F4CF4E}" dt="2022-03-16T13:51:57.810" v="1085" actId="26606"/>
          <ac:spMkLst>
            <pc:docMk/>
            <pc:sldMk cId="3287726247" sldId="302"/>
            <ac:spMk id="22" creationId="{49F1A7E4-819D-4D21-8E8B-32671A9F9853}"/>
          </ac:spMkLst>
        </pc:spChg>
        <pc:spChg chg="add del">
          <ac:chgData name="Dugaro, Thomas" userId="327a92d7-e134-4b03-8e28-c09f447f14f8" providerId="ADAL" clId="{08511D05-C374-4117-922F-160B07F4CF4E}" dt="2022-03-16T13:51:57.810" v="1085" actId="26606"/>
          <ac:spMkLst>
            <pc:docMk/>
            <pc:sldMk cId="3287726247" sldId="302"/>
            <ac:spMk id="24" creationId="{B1ECBAC9-8FF8-4D44-BD49-6B81C38167DA}"/>
          </ac:spMkLst>
        </pc:spChg>
        <pc:spChg chg="add del">
          <ac:chgData name="Dugaro, Thomas" userId="327a92d7-e134-4b03-8e28-c09f447f14f8" providerId="ADAL" clId="{08511D05-C374-4117-922F-160B07F4CF4E}" dt="2022-03-16T13:51:57.810" v="1085" actId="26606"/>
          <ac:spMkLst>
            <pc:docMk/>
            <pc:sldMk cId="3287726247" sldId="302"/>
            <ac:spMk id="26" creationId="{530F234A-713C-4B90-B43E-8F10C8B679D2}"/>
          </ac:spMkLst>
        </pc:spChg>
        <pc:spChg chg="add del">
          <ac:chgData name="Dugaro, Thomas" userId="327a92d7-e134-4b03-8e28-c09f447f14f8" providerId="ADAL" clId="{08511D05-C374-4117-922F-160B07F4CF4E}" dt="2022-03-16T13:51:57.791" v="1084" actId="26606"/>
          <ac:spMkLst>
            <pc:docMk/>
            <pc:sldMk cId="3287726247" sldId="302"/>
            <ac:spMk id="43" creationId="{5707F116-8EC0-4822-9067-186AC8C96EB8}"/>
          </ac:spMkLst>
        </pc:spChg>
        <pc:spChg chg="add del">
          <ac:chgData name="Dugaro, Thomas" userId="327a92d7-e134-4b03-8e28-c09f447f14f8" providerId="ADAL" clId="{08511D05-C374-4117-922F-160B07F4CF4E}" dt="2022-03-16T13:51:57.791" v="1084" actId="26606"/>
          <ac:spMkLst>
            <pc:docMk/>
            <pc:sldMk cId="3287726247" sldId="302"/>
            <ac:spMk id="45" creationId="{49F1A7E4-819D-4D21-8E8B-32671A9F9853}"/>
          </ac:spMkLst>
        </pc:spChg>
        <pc:spChg chg="add del">
          <ac:chgData name="Dugaro, Thomas" userId="327a92d7-e134-4b03-8e28-c09f447f14f8" providerId="ADAL" clId="{08511D05-C374-4117-922F-160B07F4CF4E}" dt="2022-03-16T13:51:57.791" v="1084" actId="26606"/>
          <ac:spMkLst>
            <pc:docMk/>
            <pc:sldMk cId="3287726247" sldId="302"/>
            <ac:spMk id="47" creationId="{B1ECBAC9-8FF8-4D44-BD49-6B81C38167DA}"/>
          </ac:spMkLst>
        </pc:spChg>
        <pc:spChg chg="add del">
          <ac:chgData name="Dugaro, Thomas" userId="327a92d7-e134-4b03-8e28-c09f447f14f8" providerId="ADAL" clId="{08511D05-C374-4117-922F-160B07F4CF4E}" dt="2022-03-16T13:51:57.791" v="1084" actId="26606"/>
          <ac:spMkLst>
            <pc:docMk/>
            <pc:sldMk cId="3287726247" sldId="302"/>
            <ac:spMk id="49" creationId="{530F234A-713C-4B90-B43E-8F10C8B679D2}"/>
          </ac:spMkLst>
        </pc:spChg>
        <pc:spChg chg="add del">
          <ac:chgData name="Dugaro, Thomas" userId="327a92d7-e134-4b03-8e28-c09f447f14f8" providerId="ADAL" clId="{08511D05-C374-4117-922F-160B07F4CF4E}" dt="2022-03-17T12:03:21.077" v="2020" actId="26606"/>
          <ac:spMkLst>
            <pc:docMk/>
            <pc:sldMk cId="3287726247" sldId="302"/>
            <ac:spMk id="63" creationId="{C1DD1A8A-57D5-4A81-AD04-532B043C5611}"/>
          </ac:spMkLst>
        </pc:spChg>
        <pc:spChg chg="add del">
          <ac:chgData name="Dugaro, Thomas" userId="327a92d7-e134-4b03-8e28-c09f447f14f8" providerId="ADAL" clId="{08511D05-C374-4117-922F-160B07F4CF4E}" dt="2022-03-17T12:03:21.077" v="2020" actId="26606"/>
          <ac:spMkLst>
            <pc:docMk/>
            <pc:sldMk cId="3287726247" sldId="302"/>
            <ac:spMk id="64" creationId="{007891EC-4501-44ED-A8C8-B11B6DB767AB}"/>
          </ac:spMkLst>
        </pc:spChg>
        <pc:spChg chg="add del">
          <ac:chgData name="Dugaro, Thomas" userId="327a92d7-e134-4b03-8e28-c09f447f14f8" providerId="ADAL" clId="{08511D05-C374-4117-922F-160B07F4CF4E}" dt="2022-03-17T12:03:39.585" v="2022" actId="26606"/>
          <ac:spMkLst>
            <pc:docMk/>
            <pc:sldMk cId="3287726247" sldId="302"/>
            <ac:spMk id="69" creationId="{B95B9BA8-1D69-4796-85F5-B6D0BD52354B}"/>
          </ac:spMkLst>
        </pc:spChg>
        <pc:spChg chg="add">
          <ac:chgData name="Dugaro, Thomas" userId="327a92d7-e134-4b03-8e28-c09f447f14f8" providerId="ADAL" clId="{08511D05-C374-4117-922F-160B07F4CF4E}" dt="2022-03-17T12:03:39.585" v="2022" actId="26606"/>
          <ac:spMkLst>
            <pc:docMk/>
            <pc:sldMk cId="3287726247" sldId="302"/>
            <ac:spMk id="74" creationId="{A81E7530-396C-45F0-92F4-A885648D1631}"/>
          </ac:spMkLst>
        </pc:spChg>
        <pc:spChg chg="add">
          <ac:chgData name="Dugaro, Thomas" userId="327a92d7-e134-4b03-8e28-c09f447f14f8" providerId="ADAL" clId="{08511D05-C374-4117-922F-160B07F4CF4E}" dt="2022-03-17T12:03:39.585" v="2022" actId="26606"/>
          <ac:spMkLst>
            <pc:docMk/>
            <pc:sldMk cId="3287726247" sldId="302"/>
            <ac:spMk id="76" creationId="{7316481C-0A49-4796-812B-0D64F063B720}"/>
          </ac:spMkLst>
        </pc:spChg>
        <pc:spChg chg="add">
          <ac:chgData name="Dugaro, Thomas" userId="327a92d7-e134-4b03-8e28-c09f447f14f8" providerId="ADAL" clId="{08511D05-C374-4117-922F-160B07F4CF4E}" dt="2022-03-17T12:03:39.585" v="2022" actId="26606"/>
          <ac:spMkLst>
            <pc:docMk/>
            <pc:sldMk cId="3287726247" sldId="302"/>
            <ac:spMk id="78" creationId="{A5271697-90F1-4A23-8EF2-0179F2EAFACB}"/>
          </ac:spMkLst>
        </pc:spChg>
        <pc:spChg chg="add">
          <ac:chgData name="Dugaro, Thomas" userId="327a92d7-e134-4b03-8e28-c09f447f14f8" providerId="ADAL" clId="{08511D05-C374-4117-922F-160B07F4CF4E}" dt="2022-03-17T12:03:39.585" v="2022" actId="26606"/>
          <ac:spMkLst>
            <pc:docMk/>
            <pc:sldMk cId="3287726247" sldId="302"/>
            <ac:spMk id="102" creationId="{D9F5512A-48E1-4C07-B75E-3CCC517B6804}"/>
          </ac:spMkLst>
        </pc:spChg>
        <pc:grpChg chg="add del">
          <ac:chgData name="Dugaro, Thomas" userId="327a92d7-e134-4b03-8e28-c09f447f14f8" providerId="ADAL" clId="{08511D05-C374-4117-922F-160B07F4CF4E}" dt="2022-03-16T13:51:57.810" v="1085" actId="26606"/>
          <ac:grpSpMkLst>
            <pc:docMk/>
            <pc:sldMk cId="3287726247" sldId="302"/>
            <ac:grpSpMk id="28" creationId="{A2C8816B-132C-4433-807D-BE8737D4604A}"/>
          </ac:grpSpMkLst>
        </pc:grpChg>
        <pc:grpChg chg="add del">
          <ac:chgData name="Dugaro, Thomas" userId="327a92d7-e134-4b03-8e28-c09f447f14f8" providerId="ADAL" clId="{08511D05-C374-4117-922F-160B07F4CF4E}" dt="2022-03-16T13:51:57.810" v="1085" actId="26606"/>
          <ac:grpSpMkLst>
            <pc:docMk/>
            <pc:sldMk cId="3287726247" sldId="302"/>
            <ac:grpSpMk id="32" creationId="{3FE43375-339B-4A67-BEC7-44D202CA1F73}"/>
          </ac:grpSpMkLst>
        </pc:grpChg>
        <pc:grpChg chg="add del">
          <ac:chgData name="Dugaro, Thomas" userId="327a92d7-e134-4b03-8e28-c09f447f14f8" providerId="ADAL" clId="{08511D05-C374-4117-922F-160B07F4CF4E}" dt="2022-03-16T13:51:57.810" v="1085" actId="26606"/>
          <ac:grpSpMkLst>
            <pc:docMk/>
            <pc:sldMk cId="3287726247" sldId="302"/>
            <ac:grpSpMk id="36" creationId="{89DECC1B-0AAB-435F-81AE-4C770DACCAF5}"/>
          </ac:grpSpMkLst>
        </pc:grpChg>
        <pc:grpChg chg="add del">
          <ac:chgData name="Dugaro, Thomas" userId="327a92d7-e134-4b03-8e28-c09f447f14f8" providerId="ADAL" clId="{08511D05-C374-4117-922F-160B07F4CF4E}" dt="2022-03-16T13:51:57.791" v="1084" actId="26606"/>
          <ac:grpSpMkLst>
            <pc:docMk/>
            <pc:sldMk cId="3287726247" sldId="302"/>
            <ac:grpSpMk id="51" creationId="{A2C8816B-132C-4433-807D-BE8737D4604A}"/>
          </ac:grpSpMkLst>
        </pc:grpChg>
        <pc:grpChg chg="add del">
          <ac:chgData name="Dugaro, Thomas" userId="327a92d7-e134-4b03-8e28-c09f447f14f8" providerId="ADAL" clId="{08511D05-C374-4117-922F-160B07F4CF4E}" dt="2022-03-16T13:51:57.791" v="1084" actId="26606"/>
          <ac:grpSpMkLst>
            <pc:docMk/>
            <pc:sldMk cId="3287726247" sldId="302"/>
            <ac:grpSpMk id="55" creationId="{3FE43375-339B-4A67-BEC7-44D202CA1F73}"/>
          </ac:grpSpMkLst>
        </pc:grpChg>
        <pc:grpChg chg="add del">
          <ac:chgData name="Dugaro, Thomas" userId="327a92d7-e134-4b03-8e28-c09f447f14f8" providerId="ADAL" clId="{08511D05-C374-4117-922F-160B07F4CF4E}" dt="2022-03-16T13:51:57.791" v="1084" actId="26606"/>
          <ac:grpSpMkLst>
            <pc:docMk/>
            <pc:sldMk cId="3287726247" sldId="302"/>
            <ac:grpSpMk id="59" creationId="{89DECC1B-0AAB-435F-81AE-4C770DACCAF5}"/>
          </ac:grpSpMkLst>
        </pc:grpChg>
        <pc:grpChg chg="add">
          <ac:chgData name="Dugaro, Thomas" userId="327a92d7-e134-4b03-8e28-c09f447f14f8" providerId="ADAL" clId="{08511D05-C374-4117-922F-160B07F4CF4E}" dt="2022-03-17T12:03:39.585" v="2022" actId="26606"/>
          <ac:grpSpMkLst>
            <pc:docMk/>
            <pc:sldMk cId="3287726247" sldId="302"/>
            <ac:grpSpMk id="80" creationId="{81DE8B58-F373-409E-A253-4380A66091D4}"/>
          </ac:grpSpMkLst>
        </pc:grpChg>
        <pc:picChg chg="del">
          <ac:chgData name="Dugaro, Thomas" userId="327a92d7-e134-4b03-8e28-c09f447f14f8" providerId="ADAL" clId="{08511D05-C374-4117-922F-160B07F4CF4E}" dt="2022-03-16T13:51:00.878" v="1079" actId="478"/>
          <ac:picMkLst>
            <pc:docMk/>
            <pc:sldMk cId="3287726247" sldId="302"/>
            <ac:picMk id="3" creationId="{6483084D-EE62-424D-8BB6-AC21EF651992}"/>
          </ac:picMkLst>
        </pc:picChg>
        <pc:picChg chg="add mod ord">
          <ac:chgData name="Dugaro, Thomas" userId="327a92d7-e134-4b03-8e28-c09f447f14f8" providerId="ADAL" clId="{08511D05-C374-4117-922F-160B07F4CF4E}" dt="2022-03-17T12:03:39.585" v="2022" actId="26606"/>
          <ac:picMkLst>
            <pc:docMk/>
            <pc:sldMk cId="3287726247" sldId="302"/>
            <ac:picMk id="4" creationId="{75D43424-1C49-4064-8311-993BF731BF7C}"/>
          </ac:picMkLst>
        </pc:picChg>
      </pc:sldChg>
      <pc:sldChg chg="addSp delSp add del setBg delDesignElem">
        <pc:chgData name="Dugaro, Thomas" userId="327a92d7-e134-4b03-8e28-c09f447f14f8" providerId="ADAL" clId="{08511D05-C374-4117-922F-160B07F4CF4E}" dt="2022-03-17T12:04:41.795" v="2033"/>
        <pc:sldMkLst>
          <pc:docMk/>
          <pc:sldMk cId="401823134" sldId="303"/>
        </pc:sldMkLst>
        <pc:spChg chg="add del">
          <ac:chgData name="Dugaro, Thomas" userId="327a92d7-e134-4b03-8e28-c09f447f14f8" providerId="ADAL" clId="{08511D05-C374-4117-922F-160B07F4CF4E}" dt="2022-03-17T12:04:41.795" v="2033"/>
          <ac:spMkLst>
            <pc:docMk/>
            <pc:sldMk cId="401823134" sldId="303"/>
            <ac:spMk id="20" creationId="{5707F116-8EC0-4822-9067-186AC8C96EB8}"/>
          </ac:spMkLst>
        </pc:spChg>
        <pc:spChg chg="add del">
          <ac:chgData name="Dugaro, Thomas" userId="327a92d7-e134-4b03-8e28-c09f447f14f8" providerId="ADAL" clId="{08511D05-C374-4117-922F-160B07F4CF4E}" dt="2022-03-17T12:04:41.795" v="2033"/>
          <ac:spMkLst>
            <pc:docMk/>
            <pc:sldMk cId="401823134" sldId="303"/>
            <ac:spMk id="22" creationId="{49F1A7E4-819D-4D21-8E8B-32671A9F9853}"/>
          </ac:spMkLst>
        </pc:spChg>
        <pc:spChg chg="add del">
          <ac:chgData name="Dugaro, Thomas" userId="327a92d7-e134-4b03-8e28-c09f447f14f8" providerId="ADAL" clId="{08511D05-C374-4117-922F-160B07F4CF4E}" dt="2022-03-17T12:04:41.795" v="2033"/>
          <ac:spMkLst>
            <pc:docMk/>
            <pc:sldMk cId="401823134" sldId="303"/>
            <ac:spMk id="24" creationId="{B1ECBAC9-8FF8-4D44-BD49-6B81C38167DA}"/>
          </ac:spMkLst>
        </pc:spChg>
        <pc:spChg chg="add del">
          <ac:chgData name="Dugaro, Thomas" userId="327a92d7-e134-4b03-8e28-c09f447f14f8" providerId="ADAL" clId="{08511D05-C374-4117-922F-160B07F4CF4E}" dt="2022-03-17T12:04:41.795" v="2033"/>
          <ac:spMkLst>
            <pc:docMk/>
            <pc:sldMk cId="401823134" sldId="303"/>
            <ac:spMk id="26" creationId="{530F234A-713C-4B90-B43E-8F10C8B679D2}"/>
          </ac:spMkLst>
        </pc:spChg>
        <pc:grpChg chg="add del">
          <ac:chgData name="Dugaro, Thomas" userId="327a92d7-e134-4b03-8e28-c09f447f14f8" providerId="ADAL" clId="{08511D05-C374-4117-922F-160B07F4CF4E}" dt="2022-03-17T12:04:41.795" v="2033"/>
          <ac:grpSpMkLst>
            <pc:docMk/>
            <pc:sldMk cId="401823134" sldId="303"/>
            <ac:grpSpMk id="28" creationId="{A2C8816B-132C-4433-807D-BE8737D4604A}"/>
          </ac:grpSpMkLst>
        </pc:grpChg>
        <pc:grpChg chg="add del">
          <ac:chgData name="Dugaro, Thomas" userId="327a92d7-e134-4b03-8e28-c09f447f14f8" providerId="ADAL" clId="{08511D05-C374-4117-922F-160B07F4CF4E}" dt="2022-03-17T12:04:41.795" v="2033"/>
          <ac:grpSpMkLst>
            <pc:docMk/>
            <pc:sldMk cId="401823134" sldId="303"/>
            <ac:grpSpMk id="32" creationId="{3FE43375-339B-4A67-BEC7-44D202CA1F73}"/>
          </ac:grpSpMkLst>
        </pc:grpChg>
        <pc:grpChg chg="add del">
          <ac:chgData name="Dugaro, Thomas" userId="327a92d7-e134-4b03-8e28-c09f447f14f8" providerId="ADAL" clId="{08511D05-C374-4117-922F-160B07F4CF4E}" dt="2022-03-17T12:04:41.795" v="2033"/>
          <ac:grpSpMkLst>
            <pc:docMk/>
            <pc:sldMk cId="401823134" sldId="303"/>
            <ac:grpSpMk id="36" creationId="{89DECC1B-0AAB-435F-81AE-4C770DACCAF5}"/>
          </ac:grpSpMkLst>
        </pc:grpChg>
      </pc:sldChg>
      <pc:sldChg chg="addSp delSp modSp add del mod setBg delDesignElem">
        <pc:chgData name="Dugaro, Thomas" userId="327a92d7-e134-4b03-8e28-c09f447f14f8" providerId="ADAL" clId="{08511D05-C374-4117-922F-160B07F4CF4E}" dt="2022-03-17T12:04:34.171" v="2030"/>
        <pc:sldMkLst>
          <pc:docMk/>
          <pc:sldMk cId="549486360" sldId="303"/>
        </pc:sldMkLst>
        <pc:spChg chg="mod">
          <ac:chgData name="Dugaro, Thomas" userId="327a92d7-e134-4b03-8e28-c09f447f14f8" providerId="ADAL" clId="{08511D05-C374-4117-922F-160B07F4CF4E}" dt="2022-03-17T12:04:30.533" v="2028"/>
          <ac:spMkLst>
            <pc:docMk/>
            <pc:sldMk cId="549486360" sldId="303"/>
            <ac:spMk id="6" creationId="{66F475FC-6960-4D9C-A49C-4EB86DC7D990}"/>
          </ac:spMkLst>
        </pc:spChg>
        <pc:spChg chg="add del">
          <ac:chgData name="Dugaro, Thomas" userId="327a92d7-e134-4b03-8e28-c09f447f14f8" providerId="ADAL" clId="{08511D05-C374-4117-922F-160B07F4CF4E}" dt="2022-03-17T12:04:34.171" v="2030"/>
          <ac:spMkLst>
            <pc:docMk/>
            <pc:sldMk cId="549486360" sldId="303"/>
            <ac:spMk id="20" creationId="{5707F116-8EC0-4822-9067-186AC8C96EB8}"/>
          </ac:spMkLst>
        </pc:spChg>
        <pc:spChg chg="add del">
          <ac:chgData name="Dugaro, Thomas" userId="327a92d7-e134-4b03-8e28-c09f447f14f8" providerId="ADAL" clId="{08511D05-C374-4117-922F-160B07F4CF4E}" dt="2022-03-17T12:04:34.171" v="2030"/>
          <ac:spMkLst>
            <pc:docMk/>
            <pc:sldMk cId="549486360" sldId="303"/>
            <ac:spMk id="22" creationId="{49F1A7E4-819D-4D21-8E8B-32671A9F9853}"/>
          </ac:spMkLst>
        </pc:spChg>
        <pc:spChg chg="add del">
          <ac:chgData name="Dugaro, Thomas" userId="327a92d7-e134-4b03-8e28-c09f447f14f8" providerId="ADAL" clId="{08511D05-C374-4117-922F-160B07F4CF4E}" dt="2022-03-17T12:04:34.171" v="2030"/>
          <ac:spMkLst>
            <pc:docMk/>
            <pc:sldMk cId="549486360" sldId="303"/>
            <ac:spMk id="24" creationId="{B1ECBAC9-8FF8-4D44-BD49-6B81C38167DA}"/>
          </ac:spMkLst>
        </pc:spChg>
        <pc:spChg chg="add del">
          <ac:chgData name="Dugaro, Thomas" userId="327a92d7-e134-4b03-8e28-c09f447f14f8" providerId="ADAL" clId="{08511D05-C374-4117-922F-160B07F4CF4E}" dt="2022-03-17T12:04:34.171" v="2030"/>
          <ac:spMkLst>
            <pc:docMk/>
            <pc:sldMk cId="549486360" sldId="303"/>
            <ac:spMk id="26" creationId="{530F234A-713C-4B90-B43E-8F10C8B679D2}"/>
          </ac:spMkLst>
        </pc:spChg>
        <pc:grpChg chg="add del">
          <ac:chgData name="Dugaro, Thomas" userId="327a92d7-e134-4b03-8e28-c09f447f14f8" providerId="ADAL" clId="{08511D05-C374-4117-922F-160B07F4CF4E}" dt="2022-03-17T12:04:34.171" v="2030"/>
          <ac:grpSpMkLst>
            <pc:docMk/>
            <pc:sldMk cId="549486360" sldId="303"/>
            <ac:grpSpMk id="28" creationId="{A2C8816B-132C-4433-807D-BE8737D4604A}"/>
          </ac:grpSpMkLst>
        </pc:grpChg>
        <pc:grpChg chg="add del">
          <ac:chgData name="Dugaro, Thomas" userId="327a92d7-e134-4b03-8e28-c09f447f14f8" providerId="ADAL" clId="{08511D05-C374-4117-922F-160B07F4CF4E}" dt="2022-03-17T12:04:34.171" v="2030"/>
          <ac:grpSpMkLst>
            <pc:docMk/>
            <pc:sldMk cId="549486360" sldId="303"/>
            <ac:grpSpMk id="32" creationId="{3FE43375-339B-4A67-BEC7-44D202CA1F73}"/>
          </ac:grpSpMkLst>
        </pc:grpChg>
        <pc:grpChg chg="add del">
          <ac:chgData name="Dugaro, Thomas" userId="327a92d7-e134-4b03-8e28-c09f447f14f8" providerId="ADAL" clId="{08511D05-C374-4117-922F-160B07F4CF4E}" dt="2022-03-17T12:04:34.171" v="2030"/>
          <ac:grpSpMkLst>
            <pc:docMk/>
            <pc:sldMk cId="549486360" sldId="303"/>
            <ac:grpSpMk id="36" creationId="{89DECC1B-0AAB-435F-81AE-4C770DACCAF5}"/>
          </ac:grpSpMkLst>
        </pc:grpChg>
        <pc:picChg chg="add del">
          <ac:chgData name="Dugaro, Thomas" userId="327a92d7-e134-4b03-8e28-c09f447f14f8" providerId="ADAL" clId="{08511D05-C374-4117-922F-160B07F4CF4E}" dt="2022-03-17T12:04:31.135" v="2029" actId="478"/>
          <ac:picMkLst>
            <pc:docMk/>
            <pc:sldMk cId="549486360" sldId="303"/>
            <ac:picMk id="3" creationId="{6483084D-EE62-424D-8BB6-AC21EF651992}"/>
          </ac:picMkLst>
        </pc:picChg>
      </pc:sldChg>
      <pc:sldChg chg="addSp delSp modSp add mod setBg setClrOvrMap chgLayout modNotesTx">
        <pc:chgData name="Dugaro, Thomas" userId="327a92d7-e134-4b03-8e28-c09f447f14f8" providerId="ADAL" clId="{08511D05-C374-4117-922F-160B07F4CF4E}" dt="2022-03-17T12:23:53.434" v="2382" actId="931"/>
        <pc:sldMkLst>
          <pc:docMk/>
          <pc:sldMk cId="2689422032" sldId="303"/>
        </pc:sldMkLst>
        <pc:spChg chg="add mod">
          <ac:chgData name="Dugaro, Thomas" userId="327a92d7-e134-4b03-8e28-c09f447f14f8" providerId="ADAL" clId="{08511D05-C374-4117-922F-160B07F4CF4E}" dt="2022-03-17T12:07:11.030" v="2150" actId="20577"/>
          <ac:spMkLst>
            <pc:docMk/>
            <pc:sldMk cId="2689422032" sldId="303"/>
            <ac:spMk id="2" creationId="{70ADD6BB-FDB7-4F98-AFDD-FC83831F3110}"/>
          </ac:spMkLst>
        </pc:spChg>
        <pc:spChg chg="mod">
          <ac:chgData name="Dugaro, Thomas" userId="327a92d7-e134-4b03-8e28-c09f447f14f8" providerId="ADAL" clId="{08511D05-C374-4117-922F-160B07F4CF4E}" dt="2022-03-17T12:07:04.959" v="2141" actId="20577"/>
          <ac:spMkLst>
            <pc:docMk/>
            <pc:sldMk cId="2689422032" sldId="303"/>
            <ac:spMk id="6" creationId="{66F475FC-6960-4D9C-A49C-4EB86DC7D990}"/>
          </ac:spMkLst>
        </pc:spChg>
        <pc:spChg chg="del">
          <ac:chgData name="Dugaro, Thomas" userId="327a92d7-e134-4b03-8e28-c09f447f14f8" providerId="ADAL" clId="{08511D05-C374-4117-922F-160B07F4CF4E}" dt="2022-03-17T12:05:41.514" v="2035" actId="26606"/>
          <ac:spMkLst>
            <pc:docMk/>
            <pc:sldMk cId="2689422032" sldId="303"/>
            <ac:spMk id="20" creationId="{5707F116-8EC0-4822-9067-186AC8C96EB8}"/>
          </ac:spMkLst>
        </pc:spChg>
        <pc:spChg chg="del">
          <ac:chgData name="Dugaro, Thomas" userId="327a92d7-e134-4b03-8e28-c09f447f14f8" providerId="ADAL" clId="{08511D05-C374-4117-922F-160B07F4CF4E}" dt="2022-03-17T12:05:41.514" v="2035" actId="26606"/>
          <ac:spMkLst>
            <pc:docMk/>
            <pc:sldMk cId="2689422032" sldId="303"/>
            <ac:spMk id="22" creationId="{49F1A7E4-819D-4D21-8E8B-32671A9F9853}"/>
          </ac:spMkLst>
        </pc:spChg>
        <pc:spChg chg="del">
          <ac:chgData name="Dugaro, Thomas" userId="327a92d7-e134-4b03-8e28-c09f447f14f8" providerId="ADAL" clId="{08511D05-C374-4117-922F-160B07F4CF4E}" dt="2022-03-17T12:05:41.514" v="2035" actId="26606"/>
          <ac:spMkLst>
            <pc:docMk/>
            <pc:sldMk cId="2689422032" sldId="303"/>
            <ac:spMk id="24" creationId="{B1ECBAC9-8FF8-4D44-BD49-6B81C38167DA}"/>
          </ac:spMkLst>
        </pc:spChg>
        <pc:spChg chg="del">
          <ac:chgData name="Dugaro, Thomas" userId="327a92d7-e134-4b03-8e28-c09f447f14f8" providerId="ADAL" clId="{08511D05-C374-4117-922F-160B07F4CF4E}" dt="2022-03-17T12:05:41.514" v="2035" actId="26606"/>
          <ac:spMkLst>
            <pc:docMk/>
            <pc:sldMk cId="2689422032" sldId="303"/>
            <ac:spMk id="26" creationId="{530F234A-713C-4B90-B43E-8F10C8B679D2}"/>
          </ac:spMkLst>
        </pc:spChg>
        <pc:grpChg chg="del">
          <ac:chgData name="Dugaro, Thomas" userId="327a92d7-e134-4b03-8e28-c09f447f14f8" providerId="ADAL" clId="{08511D05-C374-4117-922F-160B07F4CF4E}" dt="2022-03-17T12:05:41.514" v="2035" actId="26606"/>
          <ac:grpSpMkLst>
            <pc:docMk/>
            <pc:sldMk cId="2689422032" sldId="303"/>
            <ac:grpSpMk id="28" creationId="{A2C8816B-132C-4433-807D-BE8737D4604A}"/>
          </ac:grpSpMkLst>
        </pc:grpChg>
        <pc:grpChg chg="del">
          <ac:chgData name="Dugaro, Thomas" userId="327a92d7-e134-4b03-8e28-c09f447f14f8" providerId="ADAL" clId="{08511D05-C374-4117-922F-160B07F4CF4E}" dt="2022-03-17T12:05:41.514" v="2035" actId="26606"/>
          <ac:grpSpMkLst>
            <pc:docMk/>
            <pc:sldMk cId="2689422032" sldId="303"/>
            <ac:grpSpMk id="32" creationId="{3FE43375-339B-4A67-BEC7-44D202CA1F73}"/>
          </ac:grpSpMkLst>
        </pc:grpChg>
        <pc:grpChg chg="del">
          <ac:chgData name="Dugaro, Thomas" userId="327a92d7-e134-4b03-8e28-c09f447f14f8" providerId="ADAL" clId="{08511D05-C374-4117-922F-160B07F4CF4E}" dt="2022-03-17T12:05:41.514" v="2035" actId="26606"/>
          <ac:grpSpMkLst>
            <pc:docMk/>
            <pc:sldMk cId="2689422032" sldId="303"/>
            <ac:grpSpMk id="36" creationId="{89DECC1B-0AAB-435F-81AE-4C770DACCAF5}"/>
          </ac:grpSpMkLst>
        </pc:grpChg>
        <pc:picChg chg="del mod">
          <ac:chgData name="Dugaro, Thomas" userId="327a92d7-e134-4b03-8e28-c09f447f14f8" providerId="ADAL" clId="{08511D05-C374-4117-922F-160B07F4CF4E}" dt="2022-03-17T12:06:33.804" v="2119" actId="478"/>
          <ac:picMkLst>
            <pc:docMk/>
            <pc:sldMk cId="2689422032" sldId="303"/>
            <ac:picMk id="3" creationId="{6483084D-EE62-424D-8BB6-AC21EF651992}"/>
          </ac:picMkLst>
        </pc:picChg>
        <pc:picChg chg="add del mod">
          <ac:chgData name="Dugaro, Thomas" userId="327a92d7-e134-4b03-8e28-c09f447f14f8" providerId="ADAL" clId="{08511D05-C374-4117-922F-160B07F4CF4E}" dt="2022-03-17T12:22:52.389" v="2371" actId="478"/>
          <ac:picMkLst>
            <pc:docMk/>
            <pc:sldMk cId="2689422032" sldId="303"/>
            <ac:picMk id="5" creationId="{11082329-08B1-481C-B563-C824BC64624E}"/>
          </ac:picMkLst>
        </pc:picChg>
        <pc:picChg chg="add del mod">
          <ac:chgData name="Dugaro, Thomas" userId="327a92d7-e134-4b03-8e28-c09f447f14f8" providerId="ADAL" clId="{08511D05-C374-4117-922F-160B07F4CF4E}" dt="2022-03-17T12:23:53.434" v="2382" actId="931"/>
          <ac:picMkLst>
            <pc:docMk/>
            <pc:sldMk cId="2689422032" sldId="303"/>
            <ac:picMk id="8" creationId="{F846EB27-F79F-40B3-A40D-354F2A8B89CC}"/>
          </ac:picMkLst>
        </pc:picChg>
      </pc:sldChg>
      <pc:sldChg chg="addSp delSp modSp new del mod setBg setClrOvrMap">
        <pc:chgData name="Dugaro, Thomas" userId="327a92d7-e134-4b03-8e28-c09f447f14f8" providerId="ADAL" clId="{08511D05-C374-4117-922F-160B07F4CF4E}" dt="2022-03-17T12:23:22.822" v="2377" actId="47"/>
        <pc:sldMkLst>
          <pc:docMk/>
          <pc:sldMk cId="234705660" sldId="304"/>
        </pc:sldMkLst>
        <pc:spChg chg="add mod">
          <ac:chgData name="Dugaro, Thomas" userId="327a92d7-e134-4b03-8e28-c09f447f14f8" providerId="ADAL" clId="{08511D05-C374-4117-922F-160B07F4CF4E}" dt="2022-03-17T12:23:08.033" v="2376" actId="27636"/>
          <ac:spMkLst>
            <pc:docMk/>
            <pc:sldMk cId="234705660" sldId="304"/>
            <ac:spMk id="4" creationId="{A459354E-7869-406D-88A4-3A281AD32081}"/>
          </ac:spMkLst>
        </pc:spChg>
        <pc:spChg chg="add del">
          <ac:chgData name="Dugaro, Thomas" userId="327a92d7-e134-4b03-8e28-c09f447f14f8" providerId="ADAL" clId="{08511D05-C374-4117-922F-160B07F4CF4E}" dt="2022-03-17T12:22:31.229" v="2367" actId="26606"/>
          <ac:spMkLst>
            <pc:docMk/>
            <pc:sldMk cId="234705660" sldId="304"/>
            <ac:spMk id="7" creationId="{42A4FC2C-047E-45A5-965D-8E1E3BF09BC6}"/>
          </ac:spMkLst>
        </pc:spChg>
        <pc:spChg chg="add">
          <ac:chgData name="Dugaro, Thomas" userId="327a92d7-e134-4b03-8e28-c09f447f14f8" providerId="ADAL" clId="{08511D05-C374-4117-922F-160B07F4CF4E}" dt="2022-03-17T12:22:31.229" v="2367" actId="26606"/>
          <ac:spMkLst>
            <pc:docMk/>
            <pc:sldMk cId="234705660" sldId="304"/>
            <ac:spMk id="12" creationId="{71B2258F-86CA-4D4D-8270-BC05FCDEBFB3}"/>
          </ac:spMkLst>
        </pc:spChg>
        <pc:picChg chg="add mod">
          <ac:chgData name="Dugaro, Thomas" userId="327a92d7-e134-4b03-8e28-c09f447f14f8" providerId="ADAL" clId="{08511D05-C374-4117-922F-160B07F4CF4E}" dt="2022-03-17T12:22:31.229" v="2367" actId="26606"/>
          <ac:picMkLst>
            <pc:docMk/>
            <pc:sldMk cId="234705660" sldId="304"/>
            <ac:picMk id="2" creationId="{CC8894A5-001B-411D-84B5-5AC0F326ECF3}"/>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B7DC8C1-9FBA-446A-9B79-5733CF7CCA96}" type="datetimeFigureOut">
              <a:rPr lang="de-DE" smtClean="0"/>
              <a:t>17.03.2022</a:t>
            </a:fld>
            <a:endParaRPr lang="de-D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836160C-AB26-466D-BFB0-A7B59F6A63A2}" type="slidenum">
              <a:rPr lang="de-DE" smtClean="0"/>
              <a:t>‹#›</a:t>
            </a:fld>
            <a:endParaRPr lang="de-DE"/>
          </a:p>
        </p:txBody>
      </p:sp>
    </p:spTree>
    <p:extLst>
      <p:ext uri="{BB962C8B-B14F-4D97-AF65-F5344CB8AC3E}">
        <p14:creationId xmlns:p14="http://schemas.microsoft.com/office/powerpoint/2010/main" val="15548161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sz="1200" b="0" i="0" dirty="0">
                <a:solidFill>
                  <a:srgbClr val="000000"/>
                </a:solidFill>
                <a:effectLst/>
                <a:latin typeface="adelle-sans"/>
              </a:rPr>
              <a:t>Hello </a:t>
            </a:r>
            <a:r>
              <a:rPr lang="de-DE" sz="1200" b="0" i="0" dirty="0" err="1">
                <a:solidFill>
                  <a:srgbClr val="000000"/>
                </a:solidFill>
                <a:effectLst/>
                <a:latin typeface="adelle-sans"/>
              </a:rPr>
              <a:t>there</a:t>
            </a:r>
            <a:r>
              <a:rPr lang="de-DE" sz="1200" b="0" i="0" dirty="0">
                <a:solidFill>
                  <a:srgbClr val="000000"/>
                </a:solidFill>
                <a:effectLst/>
                <a:latin typeface="adelle-sans"/>
              </a:rPr>
              <a:t>, </a:t>
            </a:r>
            <a:r>
              <a:rPr lang="de-DE" sz="1200" b="0" i="0" dirty="0" err="1">
                <a:solidFill>
                  <a:srgbClr val="000000"/>
                </a:solidFill>
                <a:effectLst/>
                <a:latin typeface="adelle-sans"/>
              </a:rPr>
              <a:t>I‘m</a:t>
            </a:r>
            <a:r>
              <a:rPr lang="de-DE" sz="1200" b="0" i="0" dirty="0">
                <a:solidFill>
                  <a:srgbClr val="000000"/>
                </a:solidFill>
                <a:effectLst/>
                <a:latin typeface="adelle-sans"/>
              </a:rPr>
              <a:t> </a:t>
            </a:r>
            <a:r>
              <a:rPr lang="de-DE" sz="1200" b="0" i="0" dirty="0" err="1">
                <a:solidFill>
                  <a:srgbClr val="000000"/>
                </a:solidFill>
                <a:effectLst/>
                <a:latin typeface="adelle-sans"/>
              </a:rPr>
              <a:t>gonna</a:t>
            </a:r>
            <a:r>
              <a:rPr lang="de-DE" sz="1200" b="0" i="0" dirty="0">
                <a:solidFill>
                  <a:srgbClr val="000000"/>
                </a:solidFill>
                <a:effectLst/>
                <a:latin typeface="adelle-sans"/>
              </a:rPr>
              <a:t> </a:t>
            </a:r>
            <a:r>
              <a:rPr lang="de-DE" sz="1200" b="0" i="0" dirty="0" err="1">
                <a:solidFill>
                  <a:srgbClr val="000000"/>
                </a:solidFill>
                <a:effectLst/>
                <a:latin typeface="adelle-sans"/>
              </a:rPr>
              <a:t>share</a:t>
            </a:r>
            <a:r>
              <a:rPr lang="de-DE" sz="1200" b="0" i="0" dirty="0">
                <a:solidFill>
                  <a:srgbClr val="000000"/>
                </a:solidFill>
                <a:effectLst/>
                <a:latin typeface="adelle-sans"/>
              </a:rPr>
              <a:t> </a:t>
            </a:r>
            <a:r>
              <a:rPr lang="de-DE" sz="1200" b="0" i="0" dirty="0" err="1">
                <a:solidFill>
                  <a:srgbClr val="000000"/>
                </a:solidFill>
                <a:effectLst/>
                <a:latin typeface="adelle-sans"/>
              </a:rPr>
              <a:t>with</a:t>
            </a:r>
            <a:r>
              <a:rPr lang="de-DE" sz="1200" b="0" i="0" dirty="0">
                <a:solidFill>
                  <a:srgbClr val="000000"/>
                </a:solidFill>
                <a:effectLst/>
                <a:latin typeface="adelle-sans"/>
              </a:rPr>
              <a:t> </a:t>
            </a:r>
            <a:r>
              <a:rPr lang="de-DE" sz="1200" b="0" i="0" dirty="0" err="1">
                <a:solidFill>
                  <a:srgbClr val="000000"/>
                </a:solidFill>
                <a:effectLst/>
                <a:latin typeface="adelle-sans"/>
              </a:rPr>
              <a:t>you</a:t>
            </a:r>
            <a:endParaRPr lang="de-DE" sz="1200" b="0" i="0" dirty="0">
              <a:solidFill>
                <a:srgbClr val="000000"/>
              </a:solidFill>
              <a:effectLst/>
              <a:latin typeface="adelle-san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What do I have to consider?
Preparation and organization
Technology
</a:t>
            </a:r>
            <a:endParaRPr lang="de-DE" sz="1200" dirty="0"/>
          </a:p>
          <a:p>
            <a:r>
              <a:rPr lang="de-DE" sz="1200" b="0" i="0" dirty="0">
                <a:solidFill>
                  <a:srgbClr val="000000"/>
                </a:solidFill>
                <a:effectLst/>
                <a:latin typeface="adelle-sans"/>
              </a:rPr>
              <a:t>First </a:t>
            </a:r>
            <a:r>
              <a:rPr lang="de-DE" sz="1200" b="0" i="0" dirty="0" err="1">
                <a:solidFill>
                  <a:srgbClr val="000000"/>
                </a:solidFill>
                <a:effectLst/>
                <a:latin typeface="adelle-sans"/>
              </a:rPr>
              <a:t>up</a:t>
            </a:r>
            <a:r>
              <a:rPr lang="de-DE" sz="1200" b="0" i="0" dirty="0">
                <a:solidFill>
                  <a:srgbClr val="000000"/>
                </a:solidFill>
                <a:effectLst/>
                <a:latin typeface="adelle-sans"/>
              </a:rPr>
              <a:t> Hybrid Meetings </a:t>
            </a:r>
            <a:r>
              <a:rPr lang="de-DE" sz="1200" b="0" i="0" dirty="0" err="1">
                <a:solidFill>
                  <a:srgbClr val="000000"/>
                </a:solidFill>
                <a:effectLst/>
                <a:latin typeface="adelle-sans"/>
              </a:rPr>
              <a:t>are</a:t>
            </a:r>
            <a:r>
              <a:rPr lang="de-DE" sz="1200" b="0" i="0" dirty="0">
                <a:solidFill>
                  <a:srgbClr val="000000"/>
                </a:solidFill>
                <a:effectLst/>
                <a:latin typeface="adelle-sans"/>
              </a:rPr>
              <a:t> an </a:t>
            </a:r>
            <a:r>
              <a:rPr lang="de-DE" sz="1200" b="0" i="0" dirty="0" err="1">
                <a:solidFill>
                  <a:srgbClr val="000000"/>
                </a:solidFill>
                <a:effectLst/>
                <a:latin typeface="adelle-sans"/>
              </a:rPr>
              <a:t>emerging</a:t>
            </a:r>
            <a:r>
              <a:rPr lang="de-DE" sz="1200" b="0" i="0" dirty="0">
                <a:solidFill>
                  <a:srgbClr val="000000"/>
                </a:solidFill>
                <a:effectLst/>
                <a:latin typeface="adelle-sans"/>
              </a:rPr>
              <a:t> </a:t>
            </a:r>
            <a:r>
              <a:rPr lang="de-DE" sz="1200" b="0" i="0" dirty="0" err="1">
                <a:solidFill>
                  <a:srgbClr val="000000"/>
                </a:solidFill>
                <a:effectLst/>
                <a:latin typeface="adelle-sans"/>
              </a:rPr>
              <a:t>practise</a:t>
            </a:r>
            <a:r>
              <a:rPr lang="de-DE" sz="1200" b="0" i="0" dirty="0">
                <a:solidFill>
                  <a:srgbClr val="000000"/>
                </a:solidFill>
                <a:effectLst/>
                <a:latin typeface="adelle-sans"/>
              </a:rPr>
              <a:t>. Take </a:t>
            </a:r>
            <a:r>
              <a:rPr lang="de-DE" sz="1200" b="0" i="0" dirty="0" err="1">
                <a:solidFill>
                  <a:srgbClr val="000000"/>
                </a:solidFill>
                <a:effectLst/>
                <a:latin typeface="adelle-sans"/>
              </a:rPr>
              <a:t>it</a:t>
            </a:r>
            <a:r>
              <a:rPr lang="de-DE" sz="1200" b="0" i="0" dirty="0">
                <a:solidFill>
                  <a:srgbClr val="000000"/>
                </a:solidFill>
                <a:effectLst/>
                <a:latin typeface="adelle-sans"/>
              </a:rPr>
              <a:t> easy on </a:t>
            </a:r>
            <a:r>
              <a:rPr lang="de-DE" sz="1200" b="0" i="0" dirty="0" err="1">
                <a:solidFill>
                  <a:srgbClr val="000000"/>
                </a:solidFill>
                <a:effectLst/>
                <a:latin typeface="adelle-sans"/>
              </a:rPr>
              <a:t>yourself</a:t>
            </a:r>
            <a:r>
              <a:rPr lang="de-DE" sz="1200" b="0" i="0" dirty="0">
                <a:solidFill>
                  <a:srgbClr val="000000"/>
                </a:solidFill>
                <a:effectLst/>
                <a:latin typeface="adelle-sans"/>
              </a:rPr>
              <a:t>.</a:t>
            </a:r>
          </a:p>
          <a:p>
            <a:endParaRPr lang="de-DE" sz="1200" b="0" i="0" dirty="0">
              <a:solidFill>
                <a:srgbClr val="000000"/>
              </a:solidFill>
              <a:effectLst/>
              <a:latin typeface="adelle-sans"/>
            </a:endParaRPr>
          </a:p>
          <a:p>
            <a:r>
              <a:rPr lang="de-DE" sz="1200" b="0" i="0" dirty="0" err="1">
                <a:solidFill>
                  <a:srgbClr val="000000"/>
                </a:solidFill>
                <a:effectLst/>
                <a:latin typeface="adelle-sans"/>
              </a:rPr>
              <a:t>They</a:t>
            </a:r>
            <a:r>
              <a:rPr lang="de-DE" sz="1200" b="0" i="0" dirty="0">
                <a:solidFill>
                  <a:srgbClr val="000000"/>
                </a:solidFill>
                <a:effectLst/>
                <a:latin typeface="adelle-sans"/>
              </a:rPr>
              <a:t> </a:t>
            </a:r>
            <a:r>
              <a:rPr lang="de-DE" sz="1200" b="0" i="0" dirty="0" err="1">
                <a:solidFill>
                  <a:srgbClr val="000000"/>
                </a:solidFill>
                <a:effectLst/>
                <a:latin typeface="adelle-sans"/>
              </a:rPr>
              <a:t>are</a:t>
            </a:r>
            <a:r>
              <a:rPr lang="de-DE" sz="1200" b="0" i="0" dirty="0">
                <a:solidFill>
                  <a:srgbClr val="000000"/>
                </a:solidFill>
                <a:effectLst/>
                <a:latin typeface="adelle-sans"/>
              </a:rPr>
              <a:t> </a:t>
            </a:r>
            <a:r>
              <a:rPr lang="de-DE" sz="1200" b="0" i="0" dirty="0" err="1">
                <a:solidFill>
                  <a:srgbClr val="000000"/>
                </a:solidFill>
                <a:effectLst/>
                <a:latin typeface="adelle-sans"/>
              </a:rPr>
              <a:t>part</a:t>
            </a:r>
            <a:r>
              <a:rPr lang="de-DE" sz="1200" b="0" i="0" dirty="0">
                <a:solidFill>
                  <a:srgbClr val="000000"/>
                </a:solidFill>
                <a:effectLst/>
                <a:latin typeface="adelle-sans"/>
              </a:rPr>
              <a:t> </a:t>
            </a:r>
            <a:r>
              <a:rPr lang="de-DE" sz="1200" b="0" i="0" dirty="0" err="1">
                <a:solidFill>
                  <a:srgbClr val="000000"/>
                </a:solidFill>
                <a:effectLst/>
                <a:latin typeface="adelle-sans"/>
              </a:rPr>
              <a:t>of</a:t>
            </a:r>
            <a:r>
              <a:rPr lang="de-DE" sz="1200" b="0" i="0" dirty="0">
                <a:solidFill>
                  <a:srgbClr val="000000"/>
                </a:solidFill>
                <a:effectLst/>
                <a:latin typeface="adelle-sans"/>
              </a:rPr>
              <a:t> an </a:t>
            </a:r>
            <a:r>
              <a:rPr lang="de-DE" sz="1200" b="0" i="0" dirty="0" err="1">
                <a:solidFill>
                  <a:srgbClr val="000000"/>
                </a:solidFill>
                <a:effectLst/>
                <a:latin typeface="adelle-sans"/>
              </a:rPr>
              <a:t>even</a:t>
            </a:r>
            <a:r>
              <a:rPr lang="de-DE" sz="1200" b="0" i="0" dirty="0">
                <a:solidFill>
                  <a:srgbClr val="000000"/>
                </a:solidFill>
                <a:effectLst/>
                <a:latin typeface="adelle-sans"/>
              </a:rPr>
              <a:t> </a:t>
            </a:r>
            <a:r>
              <a:rPr lang="de-DE" sz="1200" b="0" i="0" dirty="0" err="1">
                <a:solidFill>
                  <a:srgbClr val="000000"/>
                </a:solidFill>
                <a:effectLst/>
                <a:latin typeface="adelle-sans"/>
              </a:rPr>
              <a:t>bigger</a:t>
            </a:r>
            <a:r>
              <a:rPr lang="de-DE" sz="1200" b="0" i="0" dirty="0">
                <a:solidFill>
                  <a:srgbClr val="000000"/>
                </a:solidFill>
                <a:effectLst/>
                <a:latin typeface="adelle-sans"/>
              </a:rPr>
              <a:t> </a:t>
            </a:r>
            <a:r>
              <a:rPr lang="de-DE" sz="1200" b="0" i="0" dirty="0" err="1">
                <a:solidFill>
                  <a:srgbClr val="000000"/>
                </a:solidFill>
                <a:effectLst/>
                <a:latin typeface="adelle-sans"/>
              </a:rPr>
              <a:t>emerging</a:t>
            </a:r>
            <a:r>
              <a:rPr lang="de-DE" sz="1200" b="0" i="0" dirty="0">
                <a:solidFill>
                  <a:srgbClr val="000000"/>
                </a:solidFill>
                <a:effectLst/>
                <a:latin typeface="adelle-sans"/>
              </a:rPr>
              <a:t> </a:t>
            </a:r>
            <a:r>
              <a:rPr lang="de-DE" sz="1200" b="0" i="0" dirty="0" err="1">
                <a:solidFill>
                  <a:srgbClr val="000000"/>
                </a:solidFill>
                <a:effectLst/>
                <a:latin typeface="adelle-sans"/>
              </a:rPr>
              <a:t>practice</a:t>
            </a:r>
            <a:r>
              <a:rPr lang="de-DE" sz="1200" b="0" i="0" dirty="0">
                <a:solidFill>
                  <a:srgbClr val="000000"/>
                </a:solidFill>
                <a:effectLst/>
                <a:latin typeface="adelle-sans"/>
              </a:rPr>
              <a:t> </a:t>
            </a:r>
            <a:r>
              <a:rPr lang="de-DE" sz="1200" b="0" i="0" dirty="0" err="1">
                <a:solidFill>
                  <a:srgbClr val="000000"/>
                </a:solidFill>
                <a:effectLst/>
                <a:latin typeface="adelle-sans"/>
              </a:rPr>
              <a:t>called</a:t>
            </a:r>
            <a:r>
              <a:rPr lang="de-DE" sz="1200" b="0" i="0" dirty="0">
                <a:solidFill>
                  <a:srgbClr val="000000"/>
                </a:solidFill>
                <a:effectLst/>
                <a:latin typeface="adelle-sans"/>
              </a:rPr>
              <a:t> Hybrid Work so </a:t>
            </a:r>
            <a:r>
              <a:rPr lang="de-DE" sz="1200" b="0" i="0" dirty="0" err="1">
                <a:solidFill>
                  <a:srgbClr val="000000"/>
                </a:solidFill>
                <a:effectLst/>
                <a:latin typeface="adelle-sans"/>
              </a:rPr>
              <a:t>here‘s</a:t>
            </a:r>
            <a:r>
              <a:rPr lang="de-DE" sz="1200" b="0" i="0" dirty="0">
                <a:solidFill>
                  <a:srgbClr val="000000"/>
                </a:solidFill>
                <a:effectLst/>
                <a:latin typeface="adelle-sans"/>
              </a:rPr>
              <a:t> a </a:t>
            </a:r>
            <a:r>
              <a:rPr lang="de-DE" sz="1200" b="0" i="0" dirty="0" err="1">
                <a:solidFill>
                  <a:srgbClr val="000000"/>
                </a:solidFill>
                <a:effectLst/>
                <a:latin typeface="adelle-sans"/>
              </a:rPr>
              <a:t>really</a:t>
            </a:r>
            <a:r>
              <a:rPr lang="de-DE" sz="1200" b="0" i="0" dirty="0">
                <a:solidFill>
                  <a:srgbClr val="000000"/>
                </a:solidFill>
                <a:effectLst/>
                <a:latin typeface="adelle-sans"/>
              </a:rPr>
              <a:t> quick </a:t>
            </a:r>
            <a:r>
              <a:rPr lang="de-DE" sz="1200" b="0" i="0" dirty="0" err="1">
                <a:solidFill>
                  <a:srgbClr val="000000"/>
                </a:solidFill>
                <a:effectLst/>
                <a:latin typeface="adelle-sans"/>
              </a:rPr>
              <a:t>insight</a:t>
            </a:r>
            <a:r>
              <a:rPr lang="de-DE" sz="1200" b="0" i="0" dirty="0">
                <a:solidFill>
                  <a:srgbClr val="000000"/>
                </a:solidFill>
                <a:effectLst/>
                <a:latin typeface="adelle-sans"/>
              </a:rPr>
              <a:t> </a:t>
            </a:r>
            <a:r>
              <a:rPr lang="de-DE" sz="1200" b="0" i="0" dirty="0" err="1">
                <a:solidFill>
                  <a:srgbClr val="000000"/>
                </a:solidFill>
                <a:effectLst/>
                <a:latin typeface="adelle-sans"/>
              </a:rPr>
              <a:t>into</a:t>
            </a:r>
            <a:r>
              <a:rPr lang="de-DE" sz="1200" b="0" i="0" dirty="0">
                <a:solidFill>
                  <a:srgbClr val="000000"/>
                </a:solidFill>
                <a:effectLst/>
                <a:latin typeface="adelle-sans"/>
              </a:rPr>
              <a:t> </a:t>
            </a:r>
            <a:r>
              <a:rPr lang="de-DE" sz="1200" b="0" i="0" dirty="0" err="1">
                <a:solidFill>
                  <a:srgbClr val="000000"/>
                </a:solidFill>
                <a:effectLst/>
                <a:latin typeface="adelle-sans"/>
              </a:rPr>
              <a:t>how</a:t>
            </a:r>
            <a:r>
              <a:rPr lang="de-DE" sz="1200" b="0" i="0" dirty="0">
                <a:solidFill>
                  <a:srgbClr val="000000"/>
                </a:solidFill>
                <a:effectLst/>
                <a:latin typeface="adelle-sans"/>
              </a:rPr>
              <a:t> </a:t>
            </a:r>
            <a:r>
              <a:rPr lang="de-DE" sz="1200" b="0" i="0" dirty="0" err="1">
                <a:solidFill>
                  <a:srgbClr val="000000"/>
                </a:solidFill>
                <a:effectLst/>
                <a:latin typeface="adelle-sans"/>
              </a:rPr>
              <a:t>we</a:t>
            </a:r>
            <a:r>
              <a:rPr lang="de-DE" sz="1200" b="0" i="0" dirty="0">
                <a:solidFill>
                  <a:srgbClr val="000000"/>
                </a:solidFill>
                <a:effectLst/>
                <a:latin typeface="adelle-sans"/>
              </a:rPr>
              <a:t> </a:t>
            </a:r>
            <a:r>
              <a:rPr lang="de-DE" sz="1200" b="0" i="0" dirty="0" err="1">
                <a:solidFill>
                  <a:srgbClr val="000000"/>
                </a:solidFill>
                <a:effectLst/>
                <a:latin typeface="adelle-sans"/>
              </a:rPr>
              <a:t>look</a:t>
            </a:r>
            <a:r>
              <a:rPr lang="de-DE" sz="1200" b="0" i="0" dirty="0">
                <a:solidFill>
                  <a:srgbClr val="000000"/>
                </a:solidFill>
                <a:effectLst/>
                <a:latin typeface="adelle-sans"/>
              </a:rPr>
              <a:t> at hybrid </a:t>
            </a:r>
            <a:r>
              <a:rPr lang="de-DE" sz="1200" b="0" i="0" dirty="0" err="1">
                <a:solidFill>
                  <a:srgbClr val="000000"/>
                </a:solidFill>
                <a:effectLst/>
                <a:latin typeface="adelle-sans"/>
              </a:rPr>
              <a:t>work</a:t>
            </a:r>
            <a:endParaRPr lang="de-DE" sz="1200" b="0" i="0" dirty="0">
              <a:solidFill>
                <a:srgbClr val="000000"/>
              </a:solidFill>
              <a:effectLst/>
              <a:latin typeface="adelle-sans"/>
            </a:endParaRPr>
          </a:p>
          <a:p>
            <a:endParaRPr lang="de-DE" sz="1200" b="0" i="0" dirty="0">
              <a:solidFill>
                <a:srgbClr val="000000"/>
              </a:solidFill>
              <a:effectLst/>
              <a:latin typeface="adelle-sans"/>
            </a:endParaRPr>
          </a:p>
        </p:txBody>
      </p:sp>
      <p:sp>
        <p:nvSpPr>
          <p:cNvPr id="4" name="Slide Number Placeholder 3"/>
          <p:cNvSpPr>
            <a:spLocks noGrp="1"/>
          </p:cNvSpPr>
          <p:nvPr>
            <p:ph type="sldNum" sz="quarter" idx="5"/>
          </p:nvPr>
        </p:nvSpPr>
        <p:spPr/>
        <p:txBody>
          <a:bodyPr/>
          <a:lstStyle/>
          <a:p>
            <a:fld id="{E836160C-AB26-466D-BFB0-A7B59F6A63A2}" type="slidenum">
              <a:rPr lang="de-DE" smtClean="0"/>
              <a:t>1</a:t>
            </a:fld>
            <a:endParaRPr lang="de-DE"/>
          </a:p>
        </p:txBody>
      </p:sp>
    </p:spTree>
    <p:extLst>
      <p:ext uri="{BB962C8B-B14F-4D97-AF65-F5344CB8AC3E}">
        <p14:creationId xmlns:p14="http://schemas.microsoft.com/office/powerpoint/2010/main" val="29597268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When to not do a hybrid meeting at all</a:t>
            </a:r>
            <a:endParaRPr lang="de-DE" dirty="0"/>
          </a:p>
        </p:txBody>
      </p:sp>
      <p:sp>
        <p:nvSpPr>
          <p:cNvPr id="4" name="Slide Number Placeholder 3"/>
          <p:cNvSpPr>
            <a:spLocks noGrp="1"/>
          </p:cNvSpPr>
          <p:nvPr>
            <p:ph type="sldNum" sz="quarter" idx="5"/>
          </p:nvPr>
        </p:nvSpPr>
        <p:spPr/>
        <p:txBody>
          <a:bodyPr/>
          <a:lstStyle/>
          <a:p>
            <a:fld id="{E836160C-AB26-466D-BFB0-A7B59F6A63A2}" type="slidenum">
              <a:rPr lang="de-DE" smtClean="0"/>
              <a:t>10</a:t>
            </a:fld>
            <a:endParaRPr lang="de-DE"/>
          </a:p>
        </p:txBody>
      </p:sp>
    </p:spTree>
    <p:extLst>
      <p:ext uri="{BB962C8B-B14F-4D97-AF65-F5344CB8AC3E}">
        <p14:creationId xmlns:p14="http://schemas.microsoft.com/office/powerpoint/2010/main" val="3611038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endParaRPr lang="de-DE"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36160C-AB26-466D-BFB0-A7B59F6A63A2}"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82565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dirty="0">
                <a:solidFill>
                  <a:srgbClr val="000000"/>
                </a:solidFill>
                <a:effectLst/>
                <a:latin typeface="adelle-sans"/>
              </a:rPr>
              <a:t>For us Hybrid Work/distributed work here to stay.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dirty="0">
              <a:solidFill>
                <a:srgbClr val="000000"/>
              </a:solidFill>
              <a:effectLst/>
              <a:latin typeface="adelle-san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0" i="0" dirty="0">
                <a:solidFill>
                  <a:srgbClr val="000000"/>
                </a:solidFill>
                <a:effectLst/>
                <a:latin typeface="adelle-sans"/>
              </a:rPr>
              <a:t>For a hybrid team model to work, members must </a:t>
            </a:r>
            <a:r>
              <a:rPr lang="en-US" sz="1200" b="1" i="0" dirty="0">
                <a:solidFill>
                  <a:srgbClr val="000000"/>
                </a:solidFill>
                <a:effectLst/>
                <a:latin typeface="adelle-sans"/>
              </a:rPr>
              <a:t>trust </a:t>
            </a:r>
            <a:r>
              <a:rPr lang="en-US" sz="1200" b="0" i="0" dirty="0">
                <a:solidFill>
                  <a:srgbClr val="000000"/>
                </a:solidFill>
                <a:effectLst/>
                <a:latin typeface="adelle-sans"/>
              </a:rPr>
              <a:t>each other.</a:t>
            </a:r>
            <a:br>
              <a:rPr lang="en-US" sz="1200" b="0" i="0" dirty="0">
                <a:solidFill>
                  <a:srgbClr val="000000"/>
                </a:solidFill>
                <a:effectLst/>
                <a:latin typeface="adelle-sans"/>
              </a:rPr>
            </a:br>
            <a:r>
              <a:rPr lang="en-US" sz="1200" b="0" i="0" dirty="0">
                <a:solidFill>
                  <a:srgbClr val="000000"/>
                </a:solidFill>
                <a:effectLst/>
                <a:latin typeface="adelle-sans"/>
              </a:rPr>
              <a:t>Behind this is the firm belief that everyone wants the same thing and works together for it. </a:t>
            </a:r>
            <a:br>
              <a:rPr lang="en-US" sz="1200" b="0" i="0" dirty="0">
                <a:solidFill>
                  <a:srgbClr val="000000"/>
                </a:solidFill>
                <a:effectLst/>
                <a:latin typeface="adelle-sans"/>
              </a:rPr>
            </a:br>
            <a:r>
              <a:rPr lang="en-US" sz="1200" b="1" i="0" dirty="0">
                <a:solidFill>
                  <a:srgbClr val="000000"/>
                </a:solidFill>
                <a:effectLst/>
                <a:latin typeface="adelle-sans"/>
              </a:rPr>
              <a:t>This firm belief is the basis of cooperation. </a:t>
            </a:r>
            <a:r>
              <a:rPr lang="en-US" sz="1200" b="0" i="0" dirty="0">
                <a:solidFill>
                  <a:srgbClr val="000000"/>
                </a:solidFill>
                <a:effectLst/>
                <a:latin typeface="adelle-sans"/>
              </a:rPr>
              <a:t>To do this, </a:t>
            </a:r>
            <a:r>
              <a:rPr lang="en-US" sz="1200" b="1" i="0" dirty="0">
                <a:solidFill>
                  <a:srgbClr val="000000"/>
                </a:solidFill>
                <a:effectLst/>
                <a:latin typeface="adelle-sans"/>
              </a:rPr>
              <a:t>goals must be named and shared. Overarching goals, project goals, weekly goals</a:t>
            </a:r>
            <a:r>
              <a:rPr lang="en-US" sz="1200" b="0" i="0" dirty="0">
                <a:solidFill>
                  <a:srgbClr val="000000"/>
                </a:solidFill>
                <a:effectLst/>
                <a:latin typeface="adelle-sans"/>
              </a:rPr>
              <a:t>, it doesn't matter: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dirty="0">
                <a:solidFill>
                  <a:srgbClr val="000000"/>
                </a:solidFill>
                <a:effectLst/>
                <a:latin typeface="adelle-sans"/>
              </a:rPr>
              <a:t>What is important right now? What are you working on together?</a:t>
            </a:r>
            <a:endParaRPr lang="en-US" b="1" dirty="0">
              <a:solidFill>
                <a:srgbClr val="323232"/>
              </a:solidFill>
              <a:latin typeface="Segoe UI" panose="020B0502040204020203" pitchFamily="34" charset="0"/>
            </a:endParaRPr>
          </a:p>
          <a:p>
            <a:endParaRPr lang="en-US" b="1" dirty="0">
              <a:solidFill>
                <a:srgbClr val="323232"/>
              </a:solidFill>
              <a:latin typeface="Segoe UI" panose="020B0502040204020203" pitchFamily="34" charset="0"/>
            </a:endParaRPr>
          </a:p>
          <a:p>
            <a:r>
              <a:rPr lang="en-US" b="1" dirty="0">
                <a:solidFill>
                  <a:srgbClr val="323232"/>
                </a:solidFill>
                <a:latin typeface="Segoe UI" panose="020B0502040204020203" pitchFamily="34" charset="0"/>
              </a:rPr>
              <a:t>Meetings, asynchronous and focus time:
</a:t>
            </a:r>
            <a:r>
              <a:rPr lang="en-US" dirty="0">
                <a:solidFill>
                  <a:srgbClr val="323232"/>
                </a:solidFill>
                <a:latin typeface="Segoe UI" panose="020B0502040204020203" pitchFamily="34" charset="0"/>
              </a:rPr>
              <a:t>A crucial question when it comes to cooperation is whether this work takes place at the same time or at different times.
That's why we deal with the three core elements: meetings for the most valuable synchronous collaboration, tips &amp; tricks for asynchronous collaboration and focus time.</a:t>
            </a:r>
          </a:p>
          <a:p>
            <a:r>
              <a:rPr lang="en-US" b="1" dirty="0">
                <a:solidFill>
                  <a:srgbClr val="323232"/>
                </a:solidFill>
                <a:latin typeface="Segoe UI" panose="020B0502040204020203" pitchFamily="34" charset="0"/>
              </a:rPr>
              <a:t>
Asynchronous work </a:t>
            </a:r>
            <a:r>
              <a:rPr lang="en-US" dirty="0">
                <a:solidFill>
                  <a:srgbClr val="323232"/>
                </a:solidFill>
                <a:latin typeface="Segoe UI" panose="020B0502040204020203" pitchFamily="34" charset="0"/>
              </a:rPr>
              <a:t>allows you to get into your flow. In which you can carry out the difficult, valuable, meaningful parts of your activity. It leaves us time for reflection.</a:t>
            </a:r>
          </a:p>
          <a:p>
            <a:r>
              <a:rPr lang="en-US" b="1" dirty="0">
                <a:solidFill>
                  <a:srgbClr val="323232"/>
                </a:solidFill>
                <a:latin typeface="Segoe UI" panose="020B0502040204020203" pitchFamily="34" charset="0"/>
              </a:rPr>
              <a:t>
Focus time </a:t>
            </a:r>
            <a:r>
              <a:rPr lang="en-US" dirty="0">
                <a:solidFill>
                  <a:srgbClr val="323232"/>
                </a:solidFill>
                <a:latin typeface="Segoe UI" panose="020B0502040204020203" pitchFamily="34" charset="0"/>
              </a:rPr>
              <a:t>is the symbol of asynchronous work. Everyone has their own circumstances, environment and preferences. But one thing is clear: we all need focus time in which we can do what we had set out to do undisturbed. Doing what we wanted undisturbed is satisfying and must be protected.</a:t>
            </a:r>
          </a:p>
          <a:p>
            <a:r>
              <a:rPr lang="en-US" b="1" dirty="0">
                <a:solidFill>
                  <a:srgbClr val="323232"/>
                </a:solidFill>
                <a:latin typeface="Segoe UI" panose="020B0502040204020203" pitchFamily="34" charset="0"/>
              </a:rPr>
              <a:t>
Meetings </a:t>
            </a:r>
            <a:r>
              <a:rPr lang="en-US" dirty="0">
                <a:solidFill>
                  <a:srgbClr val="323232"/>
                </a:solidFill>
                <a:latin typeface="Segoe UI" panose="020B0502040204020203" pitchFamily="34" charset="0"/>
              </a:rPr>
              <a:t>are the most common form of synchronous collaboration, but we all know that life is too short for bad meetings. And that counts especially for hybrid meetings</a:t>
            </a:r>
            <a:r>
              <a:rPr lang="en-US" b="1" dirty="0">
                <a:solidFill>
                  <a:srgbClr val="323232"/>
                </a:solidFill>
                <a:latin typeface="Segoe UI" panose="020B0502040204020203" pitchFamily="34" charset="0"/>
              </a:rPr>
              <a:t>
</a:t>
            </a:r>
            <a:endParaRPr lang="de-DE" b="0" i="0" dirty="0">
              <a:solidFill>
                <a:srgbClr val="323232"/>
              </a:solidFill>
              <a:effectLst/>
              <a:latin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dirty="0">
                <a:solidFill>
                  <a:srgbClr val="000000"/>
                </a:solidFill>
                <a:effectLst/>
                <a:latin typeface="adelle-sans"/>
              </a:rPr>
              <a:t>What counts in meetings in the future must be </a:t>
            </a:r>
            <a:r>
              <a:rPr lang="en-US" sz="1200" b="1" i="0" dirty="0">
                <a:solidFill>
                  <a:srgbClr val="000000"/>
                </a:solidFill>
                <a:effectLst/>
                <a:latin typeface="adelle-sans"/>
              </a:rPr>
              <a:t>the result </a:t>
            </a:r>
            <a:r>
              <a:rPr lang="en-US" sz="1200" b="0" i="0" dirty="0">
                <a:solidFill>
                  <a:srgbClr val="000000"/>
                </a:solidFill>
                <a:effectLst/>
                <a:latin typeface="adelle-sans"/>
              </a:rPr>
              <a:t>more than ever – </a:t>
            </a:r>
            <a:r>
              <a:rPr lang="en-US" sz="1200" b="1" i="0" dirty="0">
                <a:solidFill>
                  <a:srgbClr val="000000"/>
                </a:solidFill>
                <a:effectLst/>
                <a:latin typeface="adelle-sans"/>
              </a:rPr>
              <a:t>not the use of elegant conference rooms</a:t>
            </a:r>
            <a:r>
              <a:rPr lang="en-US" sz="1200" b="0" i="0" dirty="0">
                <a:solidFill>
                  <a:srgbClr val="000000"/>
                </a:solidFill>
                <a:effectLst/>
                <a:latin typeface="adelle-sans"/>
              </a:rPr>
              <a:t>. 
In order to create this trust, you need a certain closeness among the members of the team. This has an impact on the meetings. Meetings must not only be for work, appointments must not be squeezed into full days. If in the future employees no longer meet every day, then the days on which they are there must serve the interpersonal more than before.
Open times for coffee dates will be more important in the future than putting in work at a desk that could just as well be done at home. These meetings are where new ideas are born, people discover each other for a new form of cooperation, build trust and make friends.</a:t>
            </a:r>
            <a:endParaRPr lang="de-DE" dirty="0"/>
          </a:p>
          <a:p>
            <a:endParaRPr lang="en-US" dirty="0"/>
          </a:p>
          <a:p>
            <a:r>
              <a:rPr lang="en-US" dirty="0"/>
              <a:t>So how do we decide if we should have a meeting at all?</a:t>
            </a:r>
            <a:br>
              <a:rPr lang="en-US" dirty="0"/>
            </a:br>
            <a:r>
              <a:rPr lang="en-US" dirty="0"/>
              <a:t>
</a:t>
            </a:r>
            <a:r>
              <a:rPr lang="en-US" b="1" dirty="0"/>
              <a:t>The more unclear it is </a:t>
            </a:r>
            <a:r>
              <a:rPr lang="en-US" dirty="0"/>
              <a:t>what needs to be done next by whom, the more synchronous collaboration is recommended.</a:t>
            </a:r>
            <a:br>
              <a:rPr lang="en-US" dirty="0"/>
            </a:br>
            <a:r>
              <a:rPr lang="en-US" dirty="0"/>
              <a:t>This is usually the case with complex or chaotic environments:</a:t>
            </a:r>
          </a:p>
          <a:p>
            <a:r>
              <a:rPr lang="en-US" dirty="0"/>
              <a:t>We don't know (yet/at all) what to do next. We are in an emergent, highly novel, conflictual, emotional environment.</a:t>
            </a:r>
          </a:p>
          <a:p>
            <a:r>
              <a:rPr lang="en-US" dirty="0"/>
              <a:t>
Synchronous collaboration is almost always organized in form of a meeting or workshop. For the sake of simplicity, this also includes coaching occasions or crisis talks or relationship work in general. Joint brainstorming, topics with a high degree of novelty (and correspondingly high uncertainty factor with regard to goals or terminology) or particularly time-critical topics can be good examples of synchronous work.
Synchronous collaboration is best done in a meeting.
Even with small amounts of synchronous work, it can be helpful to conduct a meeting when the focus is on building or strengthening trust, belonging, or appreciation.
Another factor influencing the application </a:t>
            </a:r>
            <a:r>
              <a:rPr lang="en-US" dirty="0" err="1"/>
              <a:t>synchon</a:t>
            </a:r>
            <a:r>
              <a:rPr lang="en-US" dirty="0"/>
              <a:t>/asynchronous can be the maturity level of a team (low maturity level &gt; rather synchronous).
</a:t>
            </a:r>
            <a:endParaRPr lang="de-DE" dirty="0"/>
          </a:p>
        </p:txBody>
      </p:sp>
      <p:sp>
        <p:nvSpPr>
          <p:cNvPr id="4" name="Slide Number Placeholder 3"/>
          <p:cNvSpPr>
            <a:spLocks noGrp="1"/>
          </p:cNvSpPr>
          <p:nvPr>
            <p:ph type="sldNum" sz="quarter" idx="5"/>
          </p:nvPr>
        </p:nvSpPr>
        <p:spPr/>
        <p:txBody>
          <a:bodyPr/>
          <a:lstStyle/>
          <a:p>
            <a:fld id="{E836160C-AB26-466D-BFB0-A7B59F6A63A2}" type="slidenum">
              <a:rPr lang="de-DE" smtClean="0"/>
              <a:t>2</a:t>
            </a:fld>
            <a:endParaRPr lang="de-DE"/>
          </a:p>
        </p:txBody>
      </p:sp>
    </p:spTree>
    <p:extLst>
      <p:ext uri="{BB962C8B-B14F-4D97-AF65-F5344CB8AC3E}">
        <p14:creationId xmlns:p14="http://schemas.microsoft.com/office/powerpoint/2010/main" val="40158322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Why bother with async at all?
async is a lot about inclusivity. Companies that make it possible to do most work asynchronously allow people to optimize their everyday lives for their lives, not for their work. They can plan their days according to the needs of their families, not the needs of their colleagues. They can work during their most productive hours or use a nonlinear workday, creating a new paradigm of flexibility. 
Furthermore, an increase in efficiency can be achieved with async. In addition to classic efficiency, asynchronous working also offers the potential for new forms of creative work
Asynchronous work allows you to get into a flow where knowledge workers like most of us can perform the more difficult, valuable, meaningful activities.
It creates space for reflection of the work.
The symbol of asynchronous work is focus time.</a:t>
            </a:r>
          </a:p>
          <a:p>
            <a:r>
              <a:rPr lang="en-US" sz="1200" dirty="0"/>
              <a:t>
</a:t>
            </a:r>
            <a:endParaRPr lang="de-DE" dirty="0"/>
          </a:p>
        </p:txBody>
      </p:sp>
      <p:sp>
        <p:nvSpPr>
          <p:cNvPr id="4" name="Slide Number Placeholder 3"/>
          <p:cNvSpPr>
            <a:spLocks noGrp="1"/>
          </p:cNvSpPr>
          <p:nvPr>
            <p:ph type="sldNum" sz="quarter" idx="5"/>
          </p:nvPr>
        </p:nvSpPr>
        <p:spPr/>
        <p:txBody>
          <a:bodyPr/>
          <a:lstStyle/>
          <a:p>
            <a:fld id="{E836160C-AB26-466D-BFB0-A7B59F6A63A2}" type="slidenum">
              <a:rPr lang="de-DE" smtClean="0"/>
              <a:t>3</a:t>
            </a:fld>
            <a:endParaRPr lang="de-DE"/>
          </a:p>
        </p:txBody>
      </p:sp>
    </p:spTree>
    <p:extLst>
      <p:ext uri="{BB962C8B-B14F-4D97-AF65-F5344CB8AC3E}">
        <p14:creationId xmlns:p14="http://schemas.microsoft.com/office/powerpoint/2010/main" val="19175351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"How can I do this work without having to call a meeting?“</a:t>
            </a:r>
            <a:endParaRPr lang="en-US" i="1" dirty="0"/>
          </a:p>
          <a:p>
            <a:endParaRPr lang="en-US" i="1" dirty="0"/>
          </a:p>
          <a:p>
            <a:r>
              <a:rPr lang="en-US" i="1" dirty="0"/>
              <a:t>Inform: Information should primarily be shared
Decide: Binding decisions should be made and documented
Adapt: The main aim is to develop learnings from previous cooperation and to derive measures from them.
Meetings with a high information character must be questioned as to whether they cannot be diverted into asynchronous information transfer.
Meetings in which decisions should be made must be prepared in such a way that the information part can be consumed asynchronously and a preliminary clarification of comprehension questions is possible. There is potential for discipline here, insofar as the information must be consumed by everyone in advance and is not reissued by default in the meeting.
If the cooperation is to be discussed together (work on the system), this is usually best represented by synchronous cooperation ( i.e. meeting).
</a:t>
            </a:r>
            <a:endParaRPr lang="de-DE" dirty="0"/>
          </a:p>
        </p:txBody>
      </p:sp>
      <p:sp>
        <p:nvSpPr>
          <p:cNvPr id="4" name="Slide Number Placeholder 3"/>
          <p:cNvSpPr>
            <a:spLocks noGrp="1"/>
          </p:cNvSpPr>
          <p:nvPr>
            <p:ph type="sldNum" sz="quarter" idx="5"/>
          </p:nvPr>
        </p:nvSpPr>
        <p:spPr/>
        <p:txBody>
          <a:bodyPr/>
          <a:lstStyle/>
          <a:p>
            <a:fld id="{E836160C-AB26-466D-BFB0-A7B59F6A63A2}" type="slidenum">
              <a:rPr lang="de-DE" smtClean="0"/>
              <a:t>4</a:t>
            </a:fld>
            <a:endParaRPr lang="de-DE"/>
          </a:p>
        </p:txBody>
      </p:sp>
    </p:spTree>
    <p:extLst>
      <p:ext uri="{BB962C8B-B14F-4D97-AF65-F5344CB8AC3E}">
        <p14:creationId xmlns:p14="http://schemas.microsoft.com/office/powerpoint/2010/main" val="32079373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So meetings… they are a form of collaboration.
</a:t>
            </a:r>
            <a:r>
              <a:rPr lang="en-US" u="sng" dirty="0"/>
              <a:t>Advantages:</a:t>
            </a:r>
          </a:p>
          <a:p>
            <a:pPr marL="171450" indent="-171450">
              <a:buFont typeface="Arial" panose="020B0604020202020204" pitchFamily="34" charset="0"/>
              <a:buChar char="•"/>
            </a:pPr>
            <a:r>
              <a:rPr lang="en-US" dirty="0"/>
              <a:t>All participants come together at the same time
Possibility of effective joint processing / strengthening of cooperation</a:t>
            </a:r>
          </a:p>
          <a:p>
            <a:pPr marL="0" indent="0">
              <a:buFont typeface="Arial" panose="020B0604020202020204" pitchFamily="34" charset="0"/>
              <a:buNone/>
            </a:pPr>
            <a:r>
              <a:rPr lang="en-US" u="sng" dirty="0"/>
              <a:t>Disadvantages</a:t>
            </a:r>
            <a:r>
              <a:rPr lang="en-US" dirty="0"/>
              <a:t>:</a:t>
            </a:r>
          </a:p>
          <a:p>
            <a:pPr marL="171450" indent="-171450">
              <a:buFont typeface="Arial" panose="020B0604020202020204" pitchFamily="34" charset="0"/>
              <a:buChar char="•"/>
            </a:pPr>
            <a:r>
              <a:rPr lang="en-US" dirty="0"/>
              <a:t>All participants must come together at the same time
as a rule, high resource consumption by the participants is recorded</a:t>
            </a:r>
            <a:br>
              <a:rPr lang="en-US" dirty="0"/>
            </a:br>
            <a:r>
              <a:rPr lang="en-US" dirty="0"/>
              <a:t>(e.g. 1 hour meeting with 5 people = internal working time worth at least 500€)
High structural impact: Many meetings can result in too little time for unstructured, individual work for the people involved.</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Meetings as one of the most used forms of synchronous collaboration, are the </a:t>
            </a:r>
            <a:r>
              <a:rPr lang="en-US" b="1" dirty="0"/>
              <a:t>most valuable time we have together at work</a:t>
            </a:r>
            <a:br>
              <a:rPr lang="en-US" b="1" dirty="0"/>
            </a:br>
            <a:endParaRPr lang="en-US" dirty="0"/>
          </a:p>
          <a:p>
            <a:pPr marL="171450" indent="-171450">
              <a:buFont typeface="Wingdings" panose="05000000000000000000" pitchFamily="2" charset="2"/>
              <a:buChar char="à"/>
            </a:pPr>
            <a:r>
              <a:rPr lang="en-US" dirty="0"/>
              <a:t>We want to provide clues on the basis of which you can decide</a:t>
            </a:r>
          </a:p>
          <a:p>
            <a:pPr marL="171450" indent="-171450">
              <a:buFont typeface="Arial" panose="020B0604020202020204" pitchFamily="34" charset="0"/>
              <a:buChar char="•"/>
            </a:pPr>
            <a:r>
              <a:rPr lang="en-US" dirty="0"/>
              <a:t>Whether you should work synchronously or asynchronously: For which type of (cooperation) meetings are suitable (best practice)
Which form of a meeting best suits your goal
Whether a hybrid meeting format is suitable
What to consider in hybrid meetings (distributed teams) (Emerging Practice)
To the meetings, esp. In hybrid formats, we want to provide tips and tricks on how to do these particularly well.
Because: Life is too short to spend it in bad meetings.</a:t>
            </a:r>
            <a:endParaRPr lang="de-DE" dirty="0"/>
          </a:p>
        </p:txBody>
      </p:sp>
      <p:sp>
        <p:nvSpPr>
          <p:cNvPr id="4" name="Slide Number Placeholder 3"/>
          <p:cNvSpPr>
            <a:spLocks noGrp="1"/>
          </p:cNvSpPr>
          <p:nvPr>
            <p:ph type="sldNum" sz="quarter" idx="5"/>
          </p:nvPr>
        </p:nvSpPr>
        <p:spPr/>
        <p:txBody>
          <a:bodyPr/>
          <a:lstStyle/>
          <a:p>
            <a:fld id="{E836160C-AB26-466D-BFB0-A7B59F6A63A2}" type="slidenum">
              <a:rPr lang="de-DE" smtClean="0"/>
              <a:t>5</a:t>
            </a:fld>
            <a:endParaRPr lang="de-DE"/>
          </a:p>
        </p:txBody>
      </p:sp>
    </p:spTree>
    <p:extLst>
      <p:ext uri="{BB962C8B-B14F-4D97-AF65-F5344CB8AC3E}">
        <p14:creationId xmlns:p14="http://schemas.microsoft.com/office/powerpoint/2010/main" val="12025717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600" dirty="0">
                <a:solidFill>
                  <a:srgbClr val="000000"/>
                </a:solidFill>
                <a:latin typeface="adelle-sans"/>
              </a:rPr>
              <a:t>Here are a few </a:t>
            </a:r>
            <a:r>
              <a:rPr lang="en-US" sz="1600" dirty="0" err="1">
                <a:solidFill>
                  <a:srgbClr val="000000"/>
                </a:solidFill>
                <a:latin typeface="adelle-sans"/>
              </a:rPr>
              <a:t>tipps</a:t>
            </a:r>
            <a:r>
              <a:rPr lang="en-US" sz="1600" dirty="0">
                <a:solidFill>
                  <a:srgbClr val="000000"/>
                </a:solidFill>
                <a:latin typeface="adelle-sans"/>
              </a:rPr>
              <a:t>_:</a:t>
            </a:r>
          </a:p>
          <a:p>
            <a:pPr marL="0" indent="0">
              <a:buFont typeface="Arial" panose="020B0604020202020204" pitchFamily="34" charset="0"/>
              <a:buNone/>
            </a:pPr>
            <a:br>
              <a:rPr lang="en-US" sz="1600" dirty="0">
                <a:solidFill>
                  <a:srgbClr val="000000"/>
                </a:solidFill>
                <a:latin typeface="adelle-sans"/>
              </a:rPr>
            </a:br>
            <a:r>
              <a:rPr lang="en-US" sz="1600" dirty="0">
                <a:solidFill>
                  <a:srgbClr val="000000"/>
                </a:solidFill>
                <a:latin typeface="adelle-sans"/>
              </a:rPr>
              <a:t>Make sure that everyone </a:t>
            </a:r>
            <a:r>
              <a:rPr lang="en-US" sz="1600" b="1" dirty="0">
                <a:solidFill>
                  <a:srgbClr val="000000"/>
                </a:solidFill>
                <a:latin typeface="adelle-sans"/>
              </a:rPr>
              <a:t>has the same conditions as possible</a:t>
            </a:r>
            <a:r>
              <a:rPr lang="en-US" sz="1600" dirty="0">
                <a:solidFill>
                  <a:srgbClr val="000000"/>
                </a:solidFill>
                <a:latin typeface="adelle-sans"/>
              </a:rPr>
              <a:t>. These include, for example:</a:t>
            </a:r>
          </a:p>
          <a:p>
            <a:pPr marL="285750" indent="-285750">
              <a:buFont typeface="Arial" panose="020B0604020202020204" pitchFamily="34" charset="0"/>
              <a:buChar char="•"/>
            </a:pPr>
            <a:r>
              <a:rPr lang="en-US" sz="1600" dirty="0">
                <a:solidFill>
                  <a:srgbClr val="000000"/>
                </a:solidFill>
                <a:latin typeface="adelle-sans"/>
              </a:rPr>
              <a:t>Agenda visible
Image: Visible to and for all
Moderation, preferably one each for online and face-to-face participants
Agree on whether and if so how to deal with hand signals
All with laptop in the meeting, e.g. for shared documents (see below)
Shared whiteboard
Minutes taken during the meeting
Optional: Recording
Optional: Session Evaluation, Meeting Meter, </a:t>
            </a:r>
            <a:r>
              <a:rPr lang="en-US" sz="1600" dirty="0" err="1">
                <a:solidFill>
                  <a:srgbClr val="000000"/>
                </a:solidFill>
                <a:latin typeface="adelle-sans"/>
              </a:rPr>
              <a:t>TimeBoxing</a:t>
            </a:r>
            <a:endParaRPr lang="en-US" sz="1600" dirty="0">
              <a:solidFill>
                <a:srgbClr val="000000"/>
              </a:solidFill>
              <a:latin typeface="adelle-sans"/>
            </a:endParaRPr>
          </a:p>
          <a:p>
            <a:pPr marL="285750" indent="-285750">
              <a:buFont typeface="Arial" panose="020B0604020202020204" pitchFamily="34" charset="0"/>
              <a:buChar char="•"/>
            </a:pPr>
            <a:endParaRPr lang="en-US" sz="1600" dirty="0">
              <a:solidFill>
                <a:srgbClr val="000000"/>
              </a:solidFill>
              <a:latin typeface="adelle-san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rgbClr val="000000"/>
                </a:solidFill>
                <a:latin typeface="adelle-sans"/>
              </a:rPr>
              <a:t>One remote, all remote? That doesn't have to be the case. However, it is advisable not to create glaring imbalances: all but one on site? Then this one person has to be brought on a large screen in order to be able to develop a good presence (see technology, next page)</a:t>
            </a:r>
            <a:br>
              <a:rPr lang="en-US" sz="1200" dirty="0">
                <a:solidFill>
                  <a:srgbClr val="000000"/>
                </a:solidFill>
                <a:latin typeface="adelle-sans"/>
              </a:rPr>
            </a:br>
            <a:endParaRPr lang="en-US" sz="1200" dirty="0">
              <a:solidFill>
                <a:srgbClr val="000000"/>
              </a:solidFill>
              <a:latin typeface="adelle-san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dirty="0">
                <a:solidFill>
                  <a:srgbClr val="000000"/>
                </a:solidFill>
                <a:latin typeface="adelle-sans"/>
              </a:rPr>
              <a:t>As a moderator/organizer: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rgbClr val="000000"/>
                </a:solidFill>
                <a:latin typeface="adelle-sans"/>
              </a:rPr>
              <a:t>start appointment a bit in advance, usually good space for small talk
ensure transparency in decision-making so that no group has the impression that it is somehow not being heard
Make summary regularly/ observe interim results
take "camera off" moment, sometimes the best things come shortly after the end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rgbClr val="000000"/>
                </a:solidFill>
                <a:latin typeface="adelle-sans"/>
              </a:rPr>
              <a:t>If you regularly lead hybrid meetings, switch between the leadership as a roomie and as a remote</a:t>
            </a:r>
            <a:endParaRPr lang="de-DE"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dirty="0">
              <a:solidFill>
                <a:srgbClr val="000000"/>
              </a:solidFill>
              <a:latin typeface="adelle-san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dirty="0">
                <a:solidFill>
                  <a:srgbClr val="000000"/>
                </a:solidFill>
                <a:latin typeface="adelle-sans"/>
              </a:rPr>
              <a:t>To avoiding multitasking during meetings: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rgbClr val="000000"/>
                </a:solidFill>
                <a:latin typeface="adelle-sans"/>
              </a:rPr>
              <a:t>Best time after noon
The longer a meeting and the more participants, the higher the likelihood that participants will do something else in the meantime</a:t>
            </a:r>
            <a:endParaRPr lang="de-DE" dirty="0"/>
          </a:p>
        </p:txBody>
      </p:sp>
      <p:sp>
        <p:nvSpPr>
          <p:cNvPr id="4" name="Slide Number Placeholder 3"/>
          <p:cNvSpPr>
            <a:spLocks noGrp="1"/>
          </p:cNvSpPr>
          <p:nvPr>
            <p:ph type="sldNum" sz="quarter" idx="5"/>
          </p:nvPr>
        </p:nvSpPr>
        <p:spPr/>
        <p:txBody>
          <a:bodyPr/>
          <a:lstStyle/>
          <a:p>
            <a:fld id="{E836160C-AB26-466D-BFB0-A7B59F6A63A2}" type="slidenum">
              <a:rPr lang="de-DE" smtClean="0"/>
              <a:t>6</a:t>
            </a:fld>
            <a:endParaRPr lang="de-DE"/>
          </a:p>
        </p:txBody>
      </p:sp>
    </p:spTree>
    <p:extLst>
      <p:ext uri="{BB962C8B-B14F-4D97-AF65-F5344CB8AC3E}">
        <p14:creationId xmlns:p14="http://schemas.microsoft.com/office/powerpoint/2010/main" val="34321329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600" dirty="0">
                <a:solidFill>
                  <a:srgbClr val="000000"/>
                </a:solidFill>
                <a:latin typeface="adelle-sans"/>
              </a:rPr>
              <a:t>One remote, all remote? That doesn't have to be the case. However, it is advisable not to create glaring imbalances: all but one on site? Then this one person has to be brought on a large screen in order to be able to develop a good presence (see technology, next page)
As a moderator/organizer start appointment a bit in advance, usually good space for small talk
As a moderator/organizer, ensure transparency in decision-making so that no group has the impression that it is somehow not being heard
As a moderator/organizer regular summary / observe interim results
As a moderator/organizer take "camera off" moment, sometimes the best things come shortly after the end
Avoiding multitasking during meetings:
Best time after noon
The longer a meeting and the more participants, the higher the likelihood that participants will do something else in the meantime
If you regularly lead hybrid meetings, switch between the leadership as a roomie and as a remote
</a:t>
            </a:r>
            <a:endParaRPr lang="de-DE" dirty="0"/>
          </a:p>
        </p:txBody>
      </p:sp>
      <p:sp>
        <p:nvSpPr>
          <p:cNvPr id="4" name="Slide Number Placeholder 3"/>
          <p:cNvSpPr>
            <a:spLocks noGrp="1"/>
          </p:cNvSpPr>
          <p:nvPr>
            <p:ph type="sldNum" sz="quarter" idx="5"/>
          </p:nvPr>
        </p:nvSpPr>
        <p:spPr/>
        <p:txBody>
          <a:bodyPr/>
          <a:lstStyle/>
          <a:p>
            <a:fld id="{E836160C-AB26-466D-BFB0-A7B59F6A63A2}" type="slidenum">
              <a:rPr lang="de-DE" smtClean="0"/>
              <a:t>7</a:t>
            </a:fld>
            <a:endParaRPr lang="de-DE"/>
          </a:p>
        </p:txBody>
      </p:sp>
    </p:spTree>
    <p:extLst>
      <p:ext uri="{BB962C8B-B14F-4D97-AF65-F5344CB8AC3E}">
        <p14:creationId xmlns:p14="http://schemas.microsoft.com/office/powerpoint/2010/main" val="5968634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solidFill>
                  <a:srgbClr val="000000"/>
                </a:solidFill>
                <a:latin typeface="adelle-sans"/>
              </a:rPr>
              <a:t>Technically, there are also a few things to consider that can create equality:</a:t>
            </a:r>
          </a:p>
          <a:p>
            <a:pPr marL="171450" indent="-171450">
              <a:buFont typeface="Arial" panose="020B0604020202020204" pitchFamily="34" charset="0"/>
              <a:buChar char="•"/>
            </a:pPr>
            <a:r>
              <a:rPr lang="en-US" sz="1200" dirty="0">
                <a:solidFill>
                  <a:srgbClr val="000000"/>
                </a:solidFill>
                <a:latin typeface="adelle-sans"/>
              </a:rPr>
              <a:t>Semicircle as a new hybrid seating arrangement
Automatic camera tracking
On-prem must be attractive
Good equipment at home
The remotes should see all attendees, but at least the one or the one who is speaking. An intelligent camera can be helpful for this – or a person in presence takes over the function of the camerawoman.
Likewise, all remote participants should always be visible to the participants in presence. For this purpose, these should be transferred to a large screen and not just stand on a tablet on the table.
Two to four participants can be easily recognized on a screen, so that even remote participants can recognize them well.
When working together on documents in distributed meetings, it is advisable that all participants, including those on site, dial into the teams meeting and follow what is happening on the document on their laptop or on a second large screen. If there is only one large screen, the remote participants can always be seen.
The use of paper should be avoided. This applies to flipcharts, post-its etc. All this must be digitized. The use of paper discriminates against 
Conference speakers and microphone, use meeting owl, advance check is recommended.
Lighting conditions: Make sure that faces are clearly visible, not a large, bright light source in the background (e.g. windows)</a:t>
            </a:r>
          </a:p>
          <a:p>
            <a:pPr marL="171450" indent="-171450">
              <a:buFont typeface="Arial" panose="020B0604020202020204" pitchFamily="34" charset="0"/>
              <a:buChar char="•"/>
            </a:pPr>
            <a:r>
              <a:rPr lang="en-US" sz="1200" dirty="0">
                <a:solidFill>
                  <a:srgbClr val="000000"/>
                </a:solidFill>
                <a:latin typeface="adelle-sans"/>
              </a:rPr>
              <a:t>Whiteboard/Miro can help to conduct even prepared, larger meetings and workshops</a:t>
            </a:r>
            <a:endParaRPr lang="de-DE" sz="1200" dirty="0">
              <a:solidFill>
                <a:srgbClr val="000000"/>
              </a:solidFill>
              <a:latin typeface="adelle-sans"/>
            </a:endParaRPr>
          </a:p>
        </p:txBody>
      </p:sp>
      <p:sp>
        <p:nvSpPr>
          <p:cNvPr id="4" name="Slide Number Placeholder 3"/>
          <p:cNvSpPr>
            <a:spLocks noGrp="1"/>
          </p:cNvSpPr>
          <p:nvPr>
            <p:ph type="sldNum" sz="quarter" idx="5"/>
          </p:nvPr>
        </p:nvSpPr>
        <p:spPr/>
        <p:txBody>
          <a:bodyPr/>
          <a:lstStyle/>
          <a:p>
            <a:fld id="{E836160C-AB26-466D-BFB0-A7B59F6A63A2}" type="slidenum">
              <a:rPr lang="de-DE" smtClean="0"/>
              <a:t>8</a:t>
            </a:fld>
            <a:endParaRPr lang="de-DE"/>
          </a:p>
        </p:txBody>
      </p:sp>
    </p:spTree>
    <p:extLst>
      <p:ext uri="{BB962C8B-B14F-4D97-AF65-F5344CB8AC3E}">
        <p14:creationId xmlns:p14="http://schemas.microsoft.com/office/powerpoint/2010/main" val="4245365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US" dirty="0"/>
              <a:t>A laptop perched at the end of the table whose screen shows the video feeds of the remote participants.</a:t>
            </a:r>
          </a:p>
          <a:p>
            <a:pPr marL="285750" indent="-285750">
              <a:buFont typeface="Arial" panose="020B0604020202020204" pitchFamily="34" charset="0"/>
              <a:buChar char="•"/>
            </a:pPr>
            <a:r>
              <a:rPr lang="en-US" dirty="0"/>
              <a:t>The laptop webcam shows the </a:t>
            </a:r>
            <a:r>
              <a:rPr lang="en-US" dirty="0" err="1"/>
              <a:t>remoties</a:t>
            </a:r>
            <a:r>
              <a:rPr lang="en-US" dirty="0"/>
              <a:t> a "bowling alley view" of the roomies, and the microphone and speakers provide the only audio facilities in the room.</a:t>
            </a:r>
            <a:br>
              <a:rPr lang="en-US" dirty="0"/>
            </a:br>
            <a:r>
              <a:rPr lang="en-US" dirty="0"/>
              <a:t>That never works. The </a:t>
            </a:r>
            <a:r>
              <a:rPr lang="en-US" dirty="0" err="1"/>
              <a:t>Remoties</a:t>
            </a:r>
            <a:r>
              <a:rPr lang="en-US" dirty="0"/>
              <a:t> can't hear or see what's going on, they can't understand a word, and it ends horribly — and exhausting — for everyone.
Paper in the room: Before a </a:t>
            </a:r>
            <a:r>
              <a:rPr lang="en-US" dirty="0" err="1"/>
              <a:t>Remotie</a:t>
            </a:r>
            <a:r>
              <a:rPr lang="en-US" dirty="0"/>
              <a:t> even tries to decipher what you write on Post-Its, he is already so demotivated that the camera goes out and someone gets a good coffee.
Do you want to quickly ruin the atmosphere in a hybrid meeting? Provide delicious-looking refreshments and cookies for attendees in the office in full view of the remote attendees!
Share the results of the meeting in different forms, depending on whether someone was in the room or remotely.</a:t>
            </a:r>
          </a:p>
          <a:p>
            <a:pPr marL="285750" indent="-285750">
              <a:buFont typeface="Arial" panose="020B0604020202020204" pitchFamily="34" charset="0"/>
              <a:buChar char="•"/>
            </a:pPr>
            <a:endParaRPr lang="en-US" dirty="0"/>
          </a:p>
          <a:p>
            <a:pPr marL="0" indent="0">
              <a:buFont typeface="Arial" panose="020B0604020202020204" pitchFamily="34" charset="0"/>
              <a:buNone/>
            </a:pPr>
            <a:r>
              <a:rPr lang="en-US" dirty="0"/>
              <a:t>So to sum it up</a:t>
            </a:r>
            <a:endParaRPr lang="de-DE" dirty="0"/>
          </a:p>
        </p:txBody>
      </p:sp>
      <p:sp>
        <p:nvSpPr>
          <p:cNvPr id="4" name="Slide Number Placeholder 3"/>
          <p:cNvSpPr>
            <a:spLocks noGrp="1"/>
          </p:cNvSpPr>
          <p:nvPr>
            <p:ph type="sldNum" sz="quarter" idx="5"/>
          </p:nvPr>
        </p:nvSpPr>
        <p:spPr/>
        <p:txBody>
          <a:bodyPr/>
          <a:lstStyle/>
          <a:p>
            <a:fld id="{E836160C-AB26-466D-BFB0-A7B59F6A63A2}" type="slidenum">
              <a:rPr lang="de-DE" smtClean="0"/>
              <a:t>9</a:t>
            </a:fld>
            <a:endParaRPr lang="de-DE"/>
          </a:p>
        </p:txBody>
      </p:sp>
    </p:spTree>
    <p:extLst>
      <p:ext uri="{BB962C8B-B14F-4D97-AF65-F5344CB8AC3E}">
        <p14:creationId xmlns:p14="http://schemas.microsoft.com/office/powerpoint/2010/main" val="14678606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8D23A8-187D-435B-BDC4-3AF6894F7DA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de-DE"/>
          </a:p>
        </p:txBody>
      </p:sp>
      <p:sp>
        <p:nvSpPr>
          <p:cNvPr id="3" name="Subtitle 2">
            <a:extLst>
              <a:ext uri="{FF2B5EF4-FFF2-40B4-BE49-F238E27FC236}">
                <a16:creationId xmlns:a16="http://schemas.microsoft.com/office/drawing/2014/main" id="{9B8AD3EE-87F5-429F-9F2D-EE3BF79D3C3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de-DE"/>
          </a:p>
        </p:txBody>
      </p:sp>
      <p:sp>
        <p:nvSpPr>
          <p:cNvPr id="4" name="Date Placeholder 3">
            <a:extLst>
              <a:ext uri="{FF2B5EF4-FFF2-40B4-BE49-F238E27FC236}">
                <a16:creationId xmlns:a16="http://schemas.microsoft.com/office/drawing/2014/main" id="{6C8ACC30-F628-46AF-ABE1-FF759073E330}"/>
              </a:ext>
            </a:extLst>
          </p:cNvPr>
          <p:cNvSpPr>
            <a:spLocks noGrp="1"/>
          </p:cNvSpPr>
          <p:nvPr>
            <p:ph type="dt" sz="half" idx="10"/>
          </p:nvPr>
        </p:nvSpPr>
        <p:spPr/>
        <p:txBody>
          <a:bodyPr/>
          <a:lstStyle/>
          <a:p>
            <a:fld id="{94138327-D858-4D0E-A87A-04062E161399}" type="datetimeFigureOut">
              <a:rPr lang="de-DE" smtClean="0"/>
              <a:t>17.03.2022</a:t>
            </a:fld>
            <a:endParaRPr lang="de-DE"/>
          </a:p>
        </p:txBody>
      </p:sp>
      <p:sp>
        <p:nvSpPr>
          <p:cNvPr id="5" name="Footer Placeholder 4">
            <a:extLst>
              <a:ext uri="{FF2B5EF4-FFF2-40B4-BE49-F238E27FC236}">
                <a16:creationId xmlns:a16="http://schemas.microsoft.com/office/drawing/2014/main" id="{FB64DBB9-8513-45F6-897E-C74C2587941F}"/>
              </a:ext>
            </a:extLst>
          </p:cNvPr>
          <p:cNvSpPr>
            <a:spLocks noGrp="1"/>
          </p:cNvSpPr>
          <p:nvPr>
            <p:ph type="ftr" sz="quarter" idx="11"/>
          </p:nvPr>
        </p:nvSpPr>
        <p:spPr/>
        <p:txBody>
          <a:bodyPr/>
          <a:lstStyle/>
          <a:p>
            <a:endParaRPr lang="de-DE"/>
          </a:p>
        </p:txBody>
      </p:sp>
      <p:sp>
        <p:nvSpPr>
          <p:cNvPr id="6" name="Slide Number Placeholder 5">
            <a:extLst>
              <a:ext uri="{FF2B5EF4-FFF2-40B4-BE49-F238E27FC236}">
                <a16:creationId xmlns:a16="http://schemas.microsoft.com/office/drawing/2014/main" id="{FB028A8A-5CDC-4B60-BAC8-99935220E524}"/>
              </a:ext>
            </a:extLst>
          </p:cNvPr>
          <p:cNvSpPr>
            <a:spLocks noGrp="1"/>
          </p:cNvSpPr>
          <p:nvPr>
            <p:ph type="sldNum" sz="quarter" idx="12"/>
          </p:nvPr>
        </p:nvSpPr>
        <p:spPr/>
        <p:txBody>
          <a:bodyPr/>
          <a:lstStyle/>
          <a:p>
            <a:fld id="{EB24954D-83AD-471F-801C-C8ACCF62E89E}" type="slidenum">
              <a:rPr lang="de-DE" smtClean="0"/>
              <a:t>‹#›</a:t>
            </a:fld>
            <a:endParaRPr lang="de-DE"/>
          </a:p>
        </p:txBody>
      </p:sp>
    </p:spTree>
    <p:extLst>
      <p:ext uri="{BB962C8B-B14F-4D97-AF65-F5344CB8AC3E}">
        <p14:creationId xmlns:p14="http://schemas.microsoft.com/office/powerpoint/2010/main" val="21255554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DF6C4A-37BA-4D91-874E-5429D2354323}"/>
              </a:ext>
            </a:extLst>
          </p:cNvPr>
          <p:cNvSpPr>
            <a:spLocks noGrp="1"/>
          </p:cNvSpPr>
          <p:nvPr>
            <p:ph type="title"/>
          </p:nvPr>
        </p:nvSpPr>
        <p:spPr/>
        <p:txBody>
          <a:bodyPr/>
          <a:lstStyle/>
          <a:p>
            <a:r>
              <a:rPr lang="en-US"/>
              <a:t>Click to edit Master title style</a:t>
            </a:r>
            <a:endParaRPr lang="de-DE"/>
          </a:p>
        </p:txBody>
      </p:sp>
      <p:sp>
        <p:nvSpPr>
          <p:cNvPr id="3" name="Vertical Text Placeholder 2">
            <a:extLst>
              <a:ext uri="{FF2B5EF4-FFF2-40B4-BE49-F238E27FC236}">
                <a16:creationId xmlns:a16="http://schemas.microsoft.com/office/drawing/2014/main" id="{C72D7124-7E57-4CD5-9347-8AB8ABE0948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4" name="Date Placeholder 3">
            <a:extLst>
              <a:ext uri="{FF2B5EF4-FFF2-40B4-BE49-F238E27FC236}">
                <a16:creationId xmlns:a16="http://schemas.microsoft.com/office/drawing/2014/main" id="{7F3E63AA-47A9-4402-8F05-CDAF537CAB66}"/>
              </a:ext>
            </a:extLst>
          </p:cNvPr>
          <p:cNvSpPr>
            <a:spLocks noGrp="1"/>
          </p:cNvSpPr>
          <p:nvPr>
            <p:ph type="dt" sz="half" idx="10"/>
          </p:nvPr>
        </p:nvSpPr>
        <p:spPr/>
        <p:txBody>
          <a:bodyPr/>
          <a:lstStyle/>
          <a:p>
            <a:fld id="{94138327-D858-4D0E-A87A-04062E161399}" type="datetimeFigureOut">
              <a:rPr lang="de-DE" smtClean="0"/>
              <a:t>17.03.2022</a:t>
            </a:fld>
            <a:endParaRPr lang="de-DE"/>
          </a:p>
        </p:txBody>
      </p:sp>
      <p:sp>
        <p:nvSpPr>
          <p:cNvPr id="5" name="Footer Placeholder 4">
            <a:extLst>
              <a:ext uri="{FF2B5EF4-FFF2-40B4-BE49-F238E27FC236}">
                <a16:creationId xmlns:a16="http://schemas.microsoft.com/office/drawing/2014/main" id="{91994BBE-678F-4386-A9D4-497015BDCECC}"/>
              </a:ext>
            </a:extLst>
          </p:cNvPr>
          <p:cNvSpPr>
            <a:spLocks noGrp="1"/>
          </p:cNvSpPr>
          <p:nvPr>
            <p:ph type="ftr" sz="quarter" idx="11"/>
          </p:nvPr>
        </p:nvSpPr>
        <p:spPr/>
        <p:txBody>
          <a:bodyPr/>
          <a:lstStyle/>
          <a:p>
            <a:endParaRPr lang="de-DE"/>
          </a:p>
        </p:txBody>
      </p:sp>
      <p:sp>
        <p:nvSpPr>
          <p:cNvPr id="6" name="Slide Number Placeholder 5">
            <a:extLst>
              <a:ext uri="{FF2B5EF4-FFF2-40B4-BE49-F238E27FC236}">
                <a16:creationId xmlns:a16="http://schemas.microsoft.com/office/drawing/2014/main" id="{75593700-5AC4-4061-87C3-68F7ED3A4D73}"/>
              </a:ext>
            </a:extLst>
          </p:cNvPr>
          <p:cNvSpPr>
            <a:spLocks noGrp="1"/>
          </p:cNvSpPr>
          <p:nvPr>
            <p:ph type="sldNum" sz="quarter" idx="12"/>
          </p:nvPr>
        </p:nvSpPr>
        <p:spPr/>
        <p:txBody>
          <a:bodyPr/>
          <a:lstStyle/>
          <a:p>
            <a:fld id="{EB24954D-83AD-471F-801C-C8ACCF62E89E}" type="slidenum">
              <a:rPr lang="de-DE" smtClean="0"/>
              <a:t>‹#›</a:t>
            </a:fld>
            <a:endParaRPr lang="de-DE"/>
          </a:p>
        </p:txBody>
      </p:sp>
    </p:spTree>
    <p:extLst>
      <p:ext uri="{BB962C8B-B14F-4D97-AF65-F5344CB8AC3E}">
        <p14:creationId xmlns:p14="http://schemas.microsoft.com/office/powerpoint/2010/main" val="30904360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72CF3E0-8820-42A5-AD4C-6969487DD0C0}"/>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de-DE"/>
          </a:p>
        </p:txBody>
      </p:sp>
      <p:sp>
        <p:nvSpPr>
          <p:cNvPr id="3" name="Vertical Text Placeholder 2">
            <a:extLst>
              <a:ext uri="{FF2B5EF4-FFF2-40B4-BE49-F238E27FC236}">
                <a16:creationId xmlns:a16="http://schemas.microsoft.com/office/drawing/2014/main" id="{F3006E2D-DB31-4003-B930-77058DDC332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4" name="Date Placeholder 3">
            <a:extLst>
              <a:ext uri="{FF2B5EF4-FFF2-40B4-BE49-F238E27FC236}">
                <a16:creationId xmlns:a16="http://schemas.microsoft.com/office/drawing/2014/main" id="{2A9301A0-123D-4306-B104-1EA45FDC0A40}"/>
              </a:ext>
            </a:extLst>
          </p:cNvPr>
          <p:cNvSpPr>
            <a:spLocks noGrp="1"/>
          </p:cNvSpPr>
          <p:nvPr>
            <p:ph type="dt" sz="half" idx="10"/>
          </p:nvPr>
        </p:nvSpPr>
        <p:spPr/>
        <p:txBody>
          <a:bodyPr/>
          <a:lstStyle/>
          <a:p>
            <a:fld id="{94138327-D858-4D0E-A87A-04062E161399}" type="datetimeFigureOut">
              <a:rPr lang="de-DE" smtClean="0"/>
              <a:t>17.03.2022</a:t>
            </a:fld>
            <a:endParaRPr lang="de-DE"/>
          </a:p>
        </p:txBody>
      </p:sp>
      <p:sp>
        <p:nvSpPr>
          <p:cNvPr id="5" name="Footer Placeholder 4">
            <a:extLst>
              <a:ext uri="{FF2B5EF4-FFF2-40B4-BE49-F238E27FC236}">
                <a16:creationId xmlns:a16="http://schemas.microsoft.com/office/drawing/2014/main" id="{EB35DBA1-9E9B-4EAF-A81D-928E5D6C1FD5}"/>
              </a:ext>
            </a:extLst>
          </p:cNvPr>
          <p:cNvSpPr>
            <a:spLocks noGrp="1"/>
          </p:cNvSpPr>
          <p:nvPr>
            <p:ph type="ftr" sz="quarter" idx="11"/>
          </p:nvPr>
        </p:nvSpPr>
        <p:spPr/>
        <p:txBody>
          <a:bodyPr/>
          <a:lstStyle/>
          <a:p>
            <a:endParaRPr lang="de-DE"/>
          </a:p>
        </p:txBody>
      </p:sp>
      <p:sp>
        <p:nvSpPr>
          <p:cNvPr id="6" name="Slide Number Placeholder 5">
            <a:extLst>
              <a:ext uri="{FF2B5EF4-FFF2-40B4-BE49-F238E27FC236}">
                <a16:creationId xmlns:a16="http://schemas.microsoft.com/office/drawing/2014/main" id="{477026B1-2EE6-430D-B560-157BEA89CED3}"/>
              </a:ext>
            </a:extLst>
          </p:cNvPr>
          <p:cNvSpPr>
            <a:spLocks noGrp="1"/>
          </p:cNvSpPr>
          <p:nvPr>
            <p:ph type="sldNum" sz="quarter" idx="12"/>
          </p:nvPr>
        </p:nvSpPr>
        <p:spPr/>
        <p:txBody>
          <a:bodyPr/>
          <a:lstStyle/>
          <a:p>
            <a:fld id="{EB24954D-83AD-471F-801C-C8ACCF62E89E}" type="slidenum">
              <a:rPr lang="de-DE" smtClean="0"/>
              <a:t>‹#›</a:t>
            </a:fld>
            <a:endParaRPr lang="de-DE"/>
          </a:p>
        </p:txBody>
      </p:sp>
    </p:spTree>
    <p:extLst>
      <p:ext uri="{BB962C8B-B14F-4D97-AF65-F5344CB8AC3E}">
        <p14:creationId xmlns:p14="http://schemas.microsoft.com/office/powerpoint/2010/main" val="5179703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E7915B-2E23-46F7-B6E9-F487D523EFB7}"/>
              </a:ext>
            </a:extLst>
          </p:cNvPr>
          <p:cNvSpPr>
            <a:spLocks noGrp="1"/>
          </p:cNvSpPr>
          <p:nvPr>
            <p:ph type="title"/>
          </p:nvPr>
        </p:nvSpPr>
        <p:spPr/>
        <p:txBody>
          <a:bodyPr/>
          <a:lstStyle/>
          <a:p>
            <a:r>
              <a:rPr lang="en-US"/>
              <a:t>Click to edit Master title style</a:t>
            </a:r>
            <a:endParaRPr lang="de-DE"/>
          </a:p>
        </p:txBody>
      </p:sp>
      <p:sp>
        <p:nvSpPr>
          <p:cNvPr id="3" name="Content Placeholder 2">
            <a:extLst>
              <a:ext uri="{FF2B5EF4-FFF2-40B4-BE49-F238E27FC236}">
                <a16:creationId xmlns:a16="http://schemas.microsoft.com/office/drawing/2014/main" id="{E7410827-6BEA-4461-AB28-B14D1601AD6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4" name="Date Placeholder 3">
            <a:extLst>
              <a:ext uri="{FF2B5EF4-FFF2-40B4-BE49-F238E27FC236}">
                <a16:creationId xmlns:a16="http://schemas.microsoft.com/office/drawing/2014/main" id="{A757C460-0FB3-4BA0-BDA3-CCA5099D38A1}"/>
              </a:ext>
            </a:extLst>
          </p:cNvPr>
          <p:cNvSpPr>
            <a:spLocks noGrp="1"/>
          </p:cNvSpPr>
          <p:nvPr>
            <p:ph type="dt" sz="half" idx="10"/>
          </p:nvPr>
        </p:nvSpPr>
        <p:spPr/>
        <p:txBody>
          <a:bodyPr/>
          <a:lstStyle/>
          <a:p>
            <a:fld id="{94138327-D858-4D0E-A87A-04062E161399}" type="datetimeFigureOut">
              <a:rPr lang="de-DE" smtClean="0"/>
              <a:t>17.03.2022</a:t>
            </a:fld>
            <a:endParaRPr lang="de-DE"/>
          </a:p>
        </p:txBody>
      </p:sp>
      <p:sp>
        <p:nvSpPr>
          <p:cNvPr id="5" name="Footer Placeholder 4">
            <a:extLst>
              <a:ext uri="{FF2B5EF4-FFF2-40B4-BE49-F238E27FC236}">
                <a16:creationId xmlns:a16="http://schemas.microsoft.com/office/drawing/2014/main" id="{2A183417-9C45-45E7-A6D5-1ECC086B6E30}"/>
              </a:ext>
            </a:extLst>
          </p:cNvPr>
          <p:cNvSpPr>
            <a:spLocks noGrp="1"/>
          </p:cNvSpPr>
          <p:nvPr>
            <p:ph type="ftr" sz="quarter" idx="11"/>
          </p:nvPr>
        </p:nvSpPr>
        <p:spPr/>
        <p:txBody>
          <a:bodyPr/>
          <a:lstStyle/>
          <a:p>
            <a:endParaRPr lang="de-DE"/>
          </a:p>
        </p:txBody>
      </p:sp>
      <p:sp>
        <p:nvSpPr>
          <p:cNvPr id="6" name="Slide Number Placeholder 5">
            <a:extLst>
              <a:ext uri="{FF2B5EF4-FFF2-40B4-BE49-F238E27FC236}">
                <a16:creationId xmlns:a16="http://schemas.microsoft.com/office/drawing/2014/main" id="{D2F7B89E-58BF-4E6E-8AB5-7E5D75AFD7FF}"/>
              </a:ext>
            </a:extLst>
          </p:cNvPr>
          <p:cNvSpPr>
            <a:spLocks noGrp="1"/>
          </p:cNvSpPr>
          <p:nvPr>
            <p:ph type="sldNum" sz="quarter" idx="12"/>
          </p:nvPr>
        </p:nvSpPr>
        <p:spPr/>
        <p:txBody>
          <a:bodyPr/>
          <a:lstStyle/>
          <a:p>
            <a:fld id="{EB24954D-83AD-471F-801C-C8ACCF62E89E}" type="slidenum">
              <a:rPr lang="de-DE" smtClean="0"/>
              <a:t>‹#›</a:t>
            </a:fld>
            <a:endParaRPr lang="de-DE"/>
          </a:p>
        </p:txBody>
      </p:sp>
    </p:spTree>
    <p:extLst>
      <p:ext uri="{BB962C8B-B14F-4D97-AF65-F5344CB8AC3E}">
        <p14:creationId xmlns:p14="http://schemas.microsoft.com/office/powerpoint/2010/main" val="26979159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C78E5E-4949-4702-89B9-047A7AC3D7E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de-DE"/>
          </a:p>
        </p:txBody>
      </p:sp>
      <p:sp>
        <p:nvSpPr>
          <p:cNvPr id="3" name="Text Placeholder 2">
            <a:extLst>
              <a:ext uri="{FF2B5EF4-FFF2-40B4-BE49-F238E27FC236}">
                <a16:creationId xmlns:a16="http://schemas.microsoft.com/office/drawing/2014/main" id="{AFB29EA7-05D2-444B-931E-0F63DF6541B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453CBCB-9AE3-4CC3-884C-B0FE7D778221}"/>
              </a:ext>
            </a:extLst>
          </p:cNvPr>
          <p:cNvSpPr>
            <a:spLocks noGrp="1"/>
          </p:cNvSpPr>
          <p:nvPr>
            <p:ph type="dt" sz="half" idx="10"/>
          </p:nvPr>
        </p:nvSpPr>
        <p:spPr/>
        <p:txBody>
          <a:bodyPr/>
          <a:lstStyle/>
          <a:p>
            <a:fld id="{94138327-D858-4D0E-A87A-04062E161399}" type="datetimeFigureOut">
              <a:rPr lang="de-DE" smtClean="0"/>
              <a:t>17.03.2022</a:t>
            </a:fld>
            <a:endParaRPr lang="de-DE"/>
          </a:p>
        </p:txBody>
      </p:sp>
      <p:sp>
        <p:nvSpPr>
          <p:cNvPr id="5" name="Footer Placeholder 4">
            <a:extLst>
              <a:ext uri="{FF2B5EF4-FFF2-40B4-BE49-F238E27FC236}">
                <a16:creationId xmlns:a16="http://schemas.microsoft.com/office/drawing/2014/main" id="{274840C7-B885-431C-9320-BB58E9CDD39B}"/>
              </a:ext>
            </a:extLst>
          </p:cNvPr>
          <p:cNvSpPr>
            <a:spLocks noGrp="1"/>
          </p:cNvSpPr>
          <p:nvPr>
            <p:ph type="ftr" sz="quarter" idx="11"/>
          </p:nvPr>
        </p:nvSpPr>
        <p:spPr/>
        <p:txBody>
          <a:bodyPr/>
          <a:lstStyle/>
          <a:p>
            <a:endParaRPr lang="de-DE"/>
          </a:p>
        </p:txBody>
      </p:sp>
      <p:sp>
        <p:nvSpPr>
          <p:cNvPr id="6" name="Slide Number Placeholder 5">
            <a:extLst>
              <a:ext uri="{FF2B5EF4-FFF2-40B4-BE49-F238E27FC236}">
                <a16:creationId xmlns:a16="http://schemas.microsoft.com/office/drawing/2014/main" id="{DE5AD830-21B5-490B-8EE8-14B722541F9A}"/>
              </a:ext>
            </a:extLst>
          </p:cNvPr>
          <p:cNvSpPr>
            <a:spLocks noGrp="1"/>
          </p:cNvSpPr>
          <p:nvPr>
            <p:ph type="sldNum" sz="quarter" idx="12"/>
          </p:nvPr>
        </p:nvSpPr>
        <p:spPr/>
        <p:txBody>
          <a:bodyPr/>
          <a:lstStyle/>
          <a:p>
            <a:fld id="{EB24954D-83AD-471F-801C-C8ACCF62E89E}" type="slidenum">
              <a:rPr lang="de-DE" smtClean="0"/>
              <a:t>‹#›</a:t>
            </a:fld>
            <a:endParaRPr lang="de-DE"/>
          </a:p>
        </p:txBody>
      </p:sp>
    </p:spTree>
    <p:extLst>
      <p:ext uri="{BB962C8B-B14F-4D97-AF65-F5344CB8AC3E}">
        <p14:creationId xmlns:p14="http://schemas.microsoft.com/office/powerpoint/2010/main" val="7175197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6ECF1D-1338-4402-AC00-38A286D095EC}"/>
              </a:ext>
            </a:extLst>
          </p:cNvPr>
          <p:cNvSpPr>
            <a:spLocks noGrp="1"/>
          </p:cNvSpPr>
          <p:nvPr>
            <p:ph type="title"/>
          </p:nvPr>
        </p:nvSpPr>
        <p:spPr/>
        <p:txBody>
          <a:bodyPr/>
          <a:lstStyle/>
          <a:p>
            <a:r>
              <a:rPr lang="en-US"/>
              <a:t>Click to edit Master title style</a:t>
            </a:r>
            <a:endParaRPr lang="de-DE"/>
          </a:p>
        </p:txBody>
      </p:sp>
      <p:sp>
        <p:nvSpPr>
          <p:cNvPr id="3" name="Content Placeholder 2">
            <a:extLst>
              <a:ext uri="{FF2B5EF4-FFF2-40B4-BE49-F238E27FC236}">
                <a16:creationId xmlns:a16="http://schemas.microsoft.com/office/drawing/2014/main" id="{81FE39B2-179D-4FAE-9B91-F1B1B328BB1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4" name="Content Placeholder 3">
            <a:extLst>
              <a:ext uri="{FF2B5EF4-FFF2-40B4-BE49-F238E27FC236}">
                <a16:creationId xmlns:a16="http://schemas.microsoft.com/office/drawing/2014/main" id="{F8AF240A-681F-48AA-B771-52F660ED568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5" name="Date Placeholder 4">
            <a:extLst>
              <a:ext uri="{FF2B5EF4-FFF2-40B4-BE49-F238E27FC236}">
                <a16:creationId xmlns:a16="http://schemas.microsoft.com/office/drawing/2014/main" id="{02D86B29-52A0-461A-A4C0-A1016AAE179B}"/>
              </a:ext>
            </a:extLst>
          </p:cNvPr>
          <p:cNvSpPr>
            <a:spLocks noGrp="1"/>
          </p:cNvSpPr>
          <p:nvPr>
            <p:ph type="dt" sz="half" idx="10"/>
          </p:nvPr>
        </p:nvSpPr>
        <p:spPr/>
        <p:txBody>
          <a:bodyPr/>
          <a:lstStyle/>
          <a:p>
            <a:fld id="{94138327-D858-4D0E-A87A-04062E161399}" type="datetimeFigureOut">
              <a:rPr lang="de-DE" smtClean="0"/>
              <a:t>17.03.2022</a:t>
            </a:fld>
            <a:endParaRPr lang="de-DE"/>
          </a:p>
        </p:txBody>
      </p:sp>
      <p:sp>
        <p:nvSpPr>
          <p:cNvPr id="6" name="Footer Placeholder 5">
            <a:extLst>
              <a:ext uri="{FF2B5EF4-FFF2-40B4-BE49-F238E27FC236}">
                <a16:creationId xmlns:a16="http://schemas.microsoft.com/office/drawing/2014/main" id="{0A5C7AA8-D5C8-4BC9-AC0C-356C3A3100F9}"/>
              </a:ext>
            </a:extLst>
          </p:cNvPr>
          <p:cNvSpPr>
            <a:spLocks noGrp="1"/>
          </p:cNvSpPr>
          <p:nvPr>
            <p:ph type="ftr" sz="quarter" idx="11"/>
          </p:nvPr>
        </p:nvSpPr>
        <p:spPr/>
        <p:txBody>
          <a:bodyPr/>
          <a:lstStyle/>
          <a:p>
            <a:endParaRPr lang="de-DE"/>
          </a:p>
        </p:txBody>
      </p:sp>
      <p:sp>
        <p:nvSpPr>
          <p:cNvPr id="7" name="Slide Number Placeholder 6">
            <a:extLst>
              <a:ext uri="{FF2B5EF4-FFF2-40B4-BE49-F238E27FC236}">
                <a16:creationId xmlns:a16="http://schemas.microsoft.com/office/drawing/2014/main" id="{53A2C20C-B3AC-42CE-8C7B-47DFAD012B03}"/>
              </a:ext>
            </a:extLst>
          </p:cNvPr>
          <p:cNvSpPr>
            <a:spLocks noGrp="1"/>
          </p:cNvSpPr>
          <p:nvPr>
            <p:ph type="sldNum" sz="quarter" idx="12"/>
          </p:nvPr>
        </p:nvSpPr>
        <p:spPr/>
        <p:txBody>
          <a:bodyPr/>
          <a:lstStyle/>
          <a:p>
            <a:fld id="{EB24954D-83AD-471F-801C-C8ACCF62E89E}" type="slidenum">
              <a:rPr lang="de-DE" smtClean="0"/>
              <a:t>‹#›</a:t>
            </a:fld>
            <a:endParaRPr lang="de-DE"/>
          </a:p>
        </p:txBody>
      </p:sp>
    </p:spTree>
    <p:extLst>
      <p:ext uri="{BB962C8B-B14F-4D97-AF65-F5344CB8AC3E}">
        <p14:creationId xmlns:p14="http://schemas.microsoft.com/office/powerpoint/2010/main" val="34013666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F61473-14C2-48FD-B883-06CF3046B5CD}"/>
              </a:ext>
            </a:extLst>
          </p:cNvPr>
          <p:cNvSpPr>
            <a:spLocks noGrp="1"/>
          </p:cNvSpPr>
          <p:nvPr>
            <p:ph type="title"/>
          </p:nvPr>
        </p:nvSpPr>
        <p:spPr>
          <a:xfrm>
            <a:off x="839788" y="365125"/>
            <a:ext cx="10515600" cy="1325563"/>
          </a:xfrm>
        </p:spPr>
        <p:txBody>
          <a:bodyPr/>
          <a:lstStyle/>
          <a:p>
            <a:r>
              <a:rPr lang="en-US"/>
              <a:t>Click to edit Master title style</a:t>
            </a:r>
            <a:endParaRPr lang="de-DE"/>
          </a:p>
        </p:txBody>
      </p:sp>
      <p:sp>
        <p:nvSpPr>
          <p:cNvPr id="3" name="Text Placeholder 2">
            <a:extLst>
              <a:ext uri="{FF2B5EF4-FFF2-40B4-BE49-F238E27FC236}">
                <a16:creationId xmlns:a16="http://schemas.microsoft.com/office/drawing/2014/main" id="{13953601-9ECE-4BF1-833F-A3E97B39BE0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35DE160-3ED6-41C8-BDEF-FF2091D57B3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5" name="Text Placeholder 4">
            <a:extLst>
              <a:ext uri="{FF2B5EF4-FFF2-40B4-BE49-F238E27FC236}">
                <a16:creationId xmlns:a16="http://schemas.microsoft.com/office/drawing/2014/main" id="{827077A5-EFD6-42E4-ADCA-EBE2BD039D4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EB57879-91BA-4AA3-A2E7-3BEFD1F6FFB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7" name="Date Placeholder 6">
            <a:extLst>
              <a:ext uri="{FF2B5EF4-FFF2-40B4-BE49-F238E27FC236}">
                <a16:creationId xmlns:a16="http://schemas.microsoft.com/office/drawing/2014/main" id="{89364939-8AEE-473E-97DA-36D6FF55EF54}"/>
              </a:ext>
            </a:extLst>
          </p:cNvPr>
          <p:cNvSpPr>
            <a:spLocks noGrp="1"/>
          </p:cNvSpPr>
          <p:nvPr>
            <p:ph type="dt" sz="half" idx="10"/>
          </p:nvPr>
        </p:nvSpPr>
        <p:spPr/>
        <p:txBody>
          <a:bodyPr/>
          <a:lstStyle/>
          <a:p>
            <a:fld id="{94138327-D858-4D0E-A87A-04062E161399}" type="datetimeFigureOut">
              <a:rPr lang="de-DE" smtClean="0"/>
              <a:t>17.03.2022</a:t>
            </a:fld>
            <a:endParaRPr lang="de-DE"/>
          </a:p>
        </p:txBody>
      </p:sp>
      <p:sp>
        <p:nvSpPr>
          <p:cNvPr id="8" name="Footer Placeholder 7">
            <a:extLst>
              <a:ext uri="{FF2B5EF4-FFF2-40B4-BE49-F238E27FC236}">
                <a16:creationId xmlns:a16="http://schemas.microsoft.com/office/drawing/2014/main" id="{8F5C8DB1-92F2-47ED-8561-799EE102F8A3}"/>
              </a:ext>
            </a:extLst>
          </p:cNvPr>
          <p:cNvSpPr>
            <a:spLocks noGrp="1"/>
          </p:cNvSpPr>
          <p:nvPr>
            <p:ph type="ftr" sz="quarter" idx="11"/>
          </p:nvPr>
        </p:nvSpPr>
        <p:spPr/>
        <p:txBody>
          <a:bodyPr/>
          <a:lstStyle/>
          <a:p>
            <a:endParaRPr lang="de-DE"/>
          </a:p>
        </p:txBody>
      </p:sp>
      <p:sp>
        <p:nvSpPr>
          <p:cNvPr id="9" name="Slide Number Placeholder 8">
            <a:extLst>
              <a:ext uri="{FF2B5EF4-FFF2-40B4-BE49-F238E27FC236}">
                <a16:creationId xmlns:a16="http://schemas.microsoft.com/office/drawing/2014/main" id="{1BCA1E76-6DEE-44FF-BA6A-1396151CC357}"/>
              </a:ext>
            </a:extLst>
          </p:cNvPr>
          <p:cNvSpPr>
            <a:spLocks noGrp="1"/>
          </p:cNvSpPr>
          <p:nvPr>
            <p:ph type="sldNum" sz="quarter" idx="12"/>
          </p:nvPr>
        </p:nvSpPr>
        <p:spPr/>
        <p:txBody>
          <a:bodyPr/>
          <a:lstStyle/>
          <a:p>
            <a:fld id="{EB24954D-83AD-471F-801C-C8ACCF62E89E}" type="slidenum">
              <a:rPr lang="de-DE" smtClean="0"/>
              <a:t>‹#›</a:t>
            </a:fld>
            <a:endParaRPr lang="de-DE"/>
          </a:p>
        </p:txBody>
      </p:sp>
    </p:spTree>
    <p:extLst>
      <p:ext uri="{BB962C8B-B14F-4D97-AF65-F5344CB8AC3E}">
        <p14:creationId xmlns:p14="http://schemas.microsoft.com/office/powerpoint/2010/main" val="23889940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36D914-EB07-4214-B3C5-82D964A93C47}"/>
              </a:ext>
            </a:extLst>
          </p:cNvPr>
          <p:cNvSpPr>
            <a:spLocks noGrp="1"/>
          </p:cNvSpPr>
          <p:nvPr>
            <p:ph type="title"/>
          </p:nvPr>
        </p:nvSpPr>
        <p:spPr/>
        <p:txBody>
          <a:bodyPr/>
          <a:lstStyle/>
          <a:p>
            <a:r>
              <a:rPr lang="en-US"/>
              <a:t>Click to edit Master title style</a:t>
            </a:r>
            <a:endParaRPr lang="de-DE"/>
          </a:p>
        </p:txBody>
      </p:sp>
      <p:sp>
        <p:nvSpPr>
          <p:cNvPr id="3" name="Date Placeholder 2">
            <a:extLst>
              <a:ext uri="{FF2B5EF4-FFF2-40B4-BE49-F238E27FC236}">
                <a16:creationId xmlns:a16="http://schemas.microsoft.com/office/drawing/2014/main" id="{9709CFDB-9358-4243-8C21-C5EEFFBD8409}"/>
              </a:ext>
            </a:extLst>
          </p:cNvPr>
          <p:cNvSpPr>
            <a:spLocks noGrp="1"/>
          </p:cNvSpPr>
          <p:nvPr>
            <p:ph type="dt" sz="half" idx="10"/>
          </p:nvPr>
        </p:nvSpPr>
        <p:spPr/>
        <p:txBody>
          <a:bodyPr/>
          <a:lstStyle/>
          <a:p>
            <a:fld id="{94138327-D858-4D0E-A87A-04062E161399}" type="datetimeFigureOut">
              <a:rPr lang="de-DE" smtClean="0"/>
              <a:t>17.03.2022</a:t>
            </a:fld>
            <a:endParaRPr lang="de-DE"/>
          </a:p>
        </p:txBody>
      </p:sp>
      <p:sp>
        <p:nvSpPr>
          <p:cNvPr id="4" name="Footer Placeholder 3">
            <a:extLst>
              <a:ext uri="{FF2B5EF4-FFF2-40B4-BE49-F238E27FC236}">
                <a16:creationId xmlns:a16="http://schemas.microsoft.com/office/drawing/2014/main" id="{D50DB26B-B2E7-47B4-92C6-569DA442E4C5}"/>
              </a:ext>
            </a:extLst>
          </p:cNvPr>
          <p:cNvSpPr>
            <a:spLocks noGrp="1"/>
          </p:cNvSpPr>
          <p:nvPr>
            <p:ph type="ftr" sz="quarter" idx="11"/>
          </p:nvPr>
        </p:nvSpPr>
        <p:spPr/>
        <p:txBody>
          <a:bodyPr/>
          <a:lstStyle/>
          <a:p>
            <a:endParaRPr lang="de-DE"/>
          </a:p>
        </p:txBody>
      </p:sp>
      <p:sp>
        <p:nvSpPr>
          <p:cNvPr id="5" name="Slide Number Placeholder 4">
            <a:extLst>
              <a:ext uri="{FF2B5EF4-FFF2-40B4-BE49-F238E27FC236}">
                <a16:creationId xmlns:a16="http://schemas.microsoft.com/office/drawing/2014/main" id="{3432C255-072E-4705-A0C8-8925732C2529}"/>
              </a:ext>
            </a:extLst>
          </p:cNvPr>
          <p:cNvSpPr>
            <a:spLocks noGrp="1"/>
          </p:cNvSpPr>
          <p:nvPr>
            <p:ph type="sldNum" sz="quarter" idx="12"/>
          </p:nvPr>
        </p:nvSpPr>
        <p:spPr/>
        <p:txBody>
          <a:bodyPr/>
          <a:lstStyle/>
          <a:p>
            <a:fld id="{EB24954D-83AD-471F-801C-C8ACCF62E89E}" type="slidenum">
              <a:rPr lang="de-DE" smtClean="0"/>
              <a:t>‹#›</a:t>
            </a:fld>
            <a:endParaRPr lang="de-DE"/>
          </a:p>
        </p:txBody>
      </p:sp>
    </p:spTree>
    <p:extLst>
      <p:ext uri="{BB962C8B-B14F-4D97-AF65-F5344CB8AC3E}">
        <p14:creationId xmlns:p14="http://schemas.microsoft.com/office/powerpoint/2010/main" val="13364978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5FC1F4C-48CF-4880-BB3C-A521853C6A26}"/>
              </a:ext>
            </a:extLst>
          </p:cNvPr>
          <p:cNvSpPr>
            <a:spLocks noGrp="1"/>
          </p:cNvSpPr>
          <p:nvPr>
            <p:ph type="dt" sz="half" idx="10"/>
          </p:nvPr>
        </p:nvSpPr>
        <p:spPr/>
        <p:txBody>
          <a:bodyPr/>
          <a:lstStyle/>
          <a:p>
            <a:fld id="{94138327-D858-4D0E-A87A-04062E161399}" type="datetimeFigureOut">
              <a:rPr lang="de-DE" smtClean="0"/>
              <a:t>17.03.2022</a:t>
            </a:fld>
            <a:endParaRPr lang="de-DE"/>
          </a:p>
        </p:txBody>
      </p:sp>
      <p:sp>
        <p:nvSpPr>
          <p:cNvPr id="3" name="Footer Placeholder 2">
            <a:extLst>
              <a:ext uri="{FF2B5EF4-FFF2-40B4-BE49-F238E27FC236}">
                <a16:creationId xmlns:a16="http://schemas.microsoft.com/office/drawing/2014/main" id="{77EB9856-AEA6-4429-BBEA-1C052EB03DE5}"/>
              </a:ext>
            </a:extLst>
          </p:cNvPr>
          <p:cNvSpPr>
            <a:spLocks noGrp="1"/>
          </p:cNvSpPr>
          <p:nvPr>
            <p:ph type="ftr" sz="quarter" idx="11"/>
          </p:nvPr>
        </p:nvSpPr>
        <p:spPr/>
        <p:txBody>
          <a:bodyPr/>
          <a:lstStyle/>
          <a:p>
            <a:endParaRPr lang="de-DE"/>
          </a:p>
        </p:txBody>
      </p:sp>
      <p:sp>
        <p:nvSpPr>
          <p:cNvPr id="4" name="Slide Number Placeholder 3">
            <a:extLst>
              <a:ext uri="{FF2B5EF4-FFF2-40B4-BE49-F238E27FC236}">
                <a16:creationId xmlns:a16="http://schemas.microsoft.com/office/drawing/2014/main" id="{D2FC8027-71C5-452A-A575-7449B6383EC8}"/>
              </a:ext>
            </a:extLst>
          </p:cNvPr>
          <p:cNvSpPr>
            <a:spLocks noGrp="1"/>
          </p:cNvSpPr>
          <p:nvPr>
            <p:ph type="sldNum" sz="quarter" idx="12"/>
          </p:nvPr>
        </p:nvSpPr>
        <p:spPr/>
        <p:txBody>
          <a:bodyPr/>
          <a:lstStyle/>
          <a:p>
            <a:fld id="{EB24954D-83AD-471F-801C-C8ACCF62E89E}" type="slidenum">
              <a:rPr lang="de-DE" smtClean="0"/>
              <a:t>‹#›</a:t>
            </a:fld>
            <a:endParaRPr lang="de-DE"/>
          </a:p>
        </p:txBody>
      </p:sp>
    </p:spTree>
    <p:extLst>
      <p:ext uri="{BB962C8B-B14F-4D97-AF65-F5344CB8AC3E}">
        <p14:creationId xmlns:p14="http://schemas.microsoft.com/office/powerpoint/2010/main" val="2163676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506393-2CE7-496A-B32D-106D2CF7445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de-DE"/>
          </a:p>
        </p:txBody>
      </p:sp>
      <p:sp>
        <p:nvSpPr>
          <p:cNvPr id="3" name="Content Placeholder 2">
            <a:extLst>
              <a:ext uri="{FF2B5EF4-FFF2-40B4-BE49-F238E27FC236}">
                <a16:creationId xmlns:a16="http://schemas.microsoft.com/office/drawing/2014/main" id="{1F568B19-4EC2-42D8-A658-49FAD6A237E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4" name="Text Placeholder 3">
            <a:extLst>
              <a:ext uri="{FF2B5EF4-FFF2-40B4-BE49-F238E27FC236}">
                <a16:creationId xmlns:a16="http://schemas.microsoft.com/office/drawing/2014/main" id="{1CF09C0A-3DF8-4055-96DD-A0A9A26961E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8F4C60B-2825-4D72-933A-E2E03B18932D}"/>
              </a:ext>
            </a:extLst>
          </p:cNvPr>
          <p:cNvSpPr>
            <a:spLocks noGrp="1"/>
          </p:cNvSpPr>
          <p:nvPr>
            <p:ph type="dt" sz="half" idx="10"/>
          </p:nvPr>
        </p:nvSpPr>
        <p:spPr/>
        <p:txBody>
          <a:bodyPr/>
          <a:lstStyle/>
          <a:p>
            <a:fld id="{94138327-D858-4D0E-A87A-04062E161399}" type="datetimeFigureOut">
              <a:rPr lang="de-DE" smtClean="0"/>
              <a:t>17.03.2022</a:t>
            </a:fld>
            <a:endParaRPr lang="de-DE"/>
          </a:p>
        </p:txBody>
      </p:sp>
      <p:sp>
        <p:nvSpPr>
          <p:cNvPr id="6" name="Footer Placeholder 5">
            <a:extLst>
              <a:ext uri="{FF2B5EF4-FFF2-40B4-BE49-F238E27FC236}">
                <a16:creationId xmlns:a16="http://schemas.microsoft.com/office/drawing/2014/main" id="{767C4FE0-FCAE-409E-BBEC-320F594DA87F}"/>
              </a:ext>
            </a:extLst>
          </p:cNvPr>
          <p:cNvSpPr>
            <a:spLocks noGrp="1"/>
          </p:cNvSpPr>
          <p:nvPr>
            <p:ph type="ftr" sz="quarter" idx="11"/>
          </p:nvPr>
        </p:nvSpPr>
        <p:spPr/>
        <p:txBody>
          <a:bodyPr/>
          <a:lstStyle/>
          <a:p>
            <a:endParaRPr lang="de-DE"/>
          </a:p>
        </p:txBody>
      </p:sp>
      <p:sp>
        <p:nvSpPr>
          <p:cNvPr id="7" name="Slide Number Placeholder 6">
            <a:extLst>
              <a:ext uri="{FF2B5EF4-FFF2-40B4-BE49-F238E27FC236}">
                <a16:creationId xmlns:a16="http://schemas.microsoft.com/office/drawing/2014/main" id="{258FBE71-EC4F-45DD-9AB3-BE64FB843C9B}"/>
              </a:ext>
            </a:extLst>
          </p:cNvPr>
          <p:cNvSpPr>
            <a:spLocks noGrp="1"/>
          </p:cNvSpPr>
          <p:nvPr>
            <p:ph type="sldNum" sz="quarter" idx="12"/>
          </p:nvPr>
        </p:nvSpPr>
        <p:spPr/>
        <p:txBody>
          <a:bodyPr/>
          <a:lstStyle/>
          <a:p>
            <a:fld id="{EB24954D-83AD-471F-801C-C8ACCF62E89E}" type="slidenum">
              <a:rPr lang="de-DE" smtClean="0"/>
              <a:t>‹#›</a:t>
            </a:fld>
            <a:endParaRPr lang="de-DE"/>
          </a:p>
        </p:txBody>
      </p:sp>
    </p:spTree>
    <p:extLst>
      <p:ext uri="{BB962C8B-B14F-4D97-AF65-F5344CB8AC3E}">
        <p14:creationId xmlns:p14="http://schemas.microsoft.com/office/powerpoint/2010/main" val="15032080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EE3EB9-169D-4FFF-8655-6383E2E2C2C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de-DE"/>
          </a:p>
        </p:txBody>
      </p:sp>
      <p:sp>
        <p:nvSpPr>
          <p:cNvPr id="3" name="Picture Placeholder 2">
            <a:extLst>
              <a:ext uri="{FF2B5EF4-FFF2-40B4-BE49-F238E27FC236}">
                <a16:creationId xmlns:a16="http://schemas.microsoft.com/office/drawing/2014/main" id="{FF66C6A3-7B87-4F8F-985C-F13FAF95AE0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 Placeholder 3">
            <a:extLst>
              <a:ext uri="{FF2B5EF4-FFF2-40B4-BE49-F238E27FC236}">
                <a16:creationId xmlns:a16="http://schemas.microsoft.com/office/drawing/2014/main" id="{7F0F0C4C-35C4-49CD-8E62-0489D99B8DD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EB8DEE5-3767-4860-832C-A70DCB99C9A0}"/>
              </a:ext>
            </a:extLst>
          </p:cNvPr>
          <p:cNvSpPr>
            <a:spLocks noGrp="1"/>
          </p:cNvSpPr>
          <p:nvPr>
            <p:ph type="dt" sz="half" idx="10"/>
          </p:nvPr>
        </p:nvSpPr>
        <p:spPr/>
        <p:txBody>
          <a:bodyPr/>
          <a:lstStyle/>
          <a:p>
            <a:fld id="{94138327-D858-4D0E-A87A-04062E161399}" type="datetimeFigureOut">
              <a:rPr lang="de-DE" smtClean="0"/>
              <a:t>17.03.2022</a:t>
            </a:fld>
            <a:endParaRPr lang="de-DE"/>
          </a:p>
        </p:txBody>
      </p:sp>
      <p:sp>
        <p:nvSpPr>
          <p:cNvPr id="6" name="Footer Placeholder 5">
            <a:extLst>
              <a:ext uri="{FF2B5EF4-FFF2-40B4-BE49-F238E27FC236}">
                <a16:creationId xmlns:a16="http://schemas.microsoft.com/office/drawing/2014/main" id="{F4EC4C2F-D6CD-40DB-945F-A58EC369CD31}"/>
              </a:ext>
            </a:extLst>
          </p:cNvPr>
          <p:cNvSpPr>
            <a:spLocks noGrp="1"/>
          </p:cNvSpPr>
          <p:nvPr>
            <p:ph type="ftr" sz="quarter" idx="11"/>
          </p:nvPr>
        </p:nvSpPr>
        <p:spPr/>
        <p:txBody>
          <a:bodyPr/>
          <a:lstStyle/>
          <a:p>
            <a:endParaRPr lang="de-DE"/>
          </a:p>
        </p:txBody>
      </p:sp>
      <p:sp>
        <p:nvSpPr>
          <p:cNvPr id="7" name="Slide Number Placeholder 6">
            <a:extLst>
              <a:ext uri="{FF2B5EF4-FFF2-40B4-BE49-F238E27FC236}">
                <a16:creationId xmlns:a16="http://schemas.microsoft.com/office/drawing/2014/main" id="{0B43ABD1-5B80-4FAE-88EF-0BE8D32E27E3}"/>
              </a:ext>
            </a:extLst>
          </p:cNvPr>
          <p:cNvSpPr>
            <a:spLocks noGrp="1"/>
          </p:cNvSpPr>
          <p:nvPr>
            <p:ph type="sldNum" sz="quarter" idx="12"/>
          </p:nvPr>
        </p:nvSpPr>
        <p:spPr/>
        <p:txBody>
          <a:bodyPr/>
          <a:lstStyle/>
          <a:p>
            <a:fld id="{EB24954D-83AD-471F-801C-C8ACCF62E89E}" type="slidenum">
              <a:rPr lang="de-DE" smtClean="0"/>
              <a:t>‹#›</a:t>
            </a:fld>
            <a:endParaRPr lang="de-DE"/>
          </a:p>
        </p:txBody>
      </p:sp>
    </p:spTree>
    <p:extLst>
      <p:ext uri="{BB962C8B-B14F-4D97-AF65-F5344CB8AC3E}">
        <p14:creationId xmlns:p14="http://schemas.microsoft.com/office/powerpoint/2010/main" val="16683836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4488BBC-88F0-460F-B496-365684F96EB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de-DE"/>
          </a:p>
        </p:txBody>
      </p:sp>
      <p:sp>
        <p:nvSpPr>
          <p:cNvPr id="3" name="Text Placeholder 2">
            <a:extLst>
              <a:ext uri="{FF2B5EF4-FFF2-40B4-BE49-F238E27FC236}">
                <a16:creationId xmlns:a16="http://schemas.microsoft.com/office/drawing/2014/main" id="{9607B688-4D72-4DFF-A042-3E62390D7BC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4" name="Date Placeholder 3">
            <a:extLst>
              <a:ext uri="{FF2B5EF4-FFF2-40B4-BE49-F238E27FC236}">
                <a16:creationId xmlns:a16="http://schemas.microsoft.com/office/drawing/2014/main" id="{AF536FA2-A729-470B-BA41-008E151E92F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4138327-D858-4D0E-A87A-04062E161399}" type="datetimeFigureOut">
              <a:rPr lang="de-DE" smtClean="0"/>
              <a:t>17.03.2022</a:t>
            </a:fld>
            <a:endParaRPr lang="de-DE"/>
          </a:p>
        </p:txBody>
      </p:sp>
      <p:sp>
        <p:nvSpPr>
          <p:cNvPr id="5" name="Footer Placeholder 4">
            <a:extLst>
              <a:ext uri="{FF2B5EF4-FFF2-40B4-BE49-F238E27FC236}">
                <a16:creationId xmlns:a16="http://schemas.microsoft.com/office/drawing/2014/main" id="{7B8C2575-DEAB-47C7-A07A-2C8ECE7851A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Slide Number Placeholder 5">
            <a:extLst>
              <a:ext uri="{FF2B5EF4-FFF2-40B4-BE49-F238E27FC236}">
                <a16:creationId xmlns:a16="http://schemas.microsoft.com/office/drawing/2014/main" id="{44F0C1B7-1D0F-4186-A0C7-A00D33E4FC8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B24954D-83AD-471F-801C-C8ACCF62E89E}" type="slidenum">
              <a:rPr lang="de-DE" smtClean="0"/>
              <a:t>‹#›</a:t>
            </a:fld>
            <a:endParaRPr lang="de-DE"/>
          </a:p>
        </p:txBody>
      </p:sp>
    </p:spTree>
    <p:extLst>
      <p:ext uri="{BB962C8B-B14F-4D97-AF65-F5344CB8AC3E}">
        <p14:creationId xmlns:p14="http://schemas.microsoft.com/office/powerpoint/2010/main" val="4901286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3.jp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hyperlink" Target="https://creativecommons.org/licenses/by-nc-sa/3.0/" TargetMode="External"/><Relationship Id="rId4" Type="http://schemas.openxmlformats.org/officeDocument/2006/relationships/hyperlink" Target="https://www.duperrin.com/english/2020/06/16/an-organization-that-is-out-of-sync-irritant-13-of-the-employee-experience/"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Tray of takeaway coffees">
            <a:extLst>
              <a:ext uri="{FF2B5EF4-FFF2-40B4-BE49-F238E27FC236}">
                <a16:creationId xmlns:a16="http://schemas.microsoft.com/office/drawing/2014/main" id="{28690A6E-0D05-4FD1-8E72-7089DD3F71F0}"/>
              </a:ext>
            </a:extLst>
          </p:cNvPr>
          <p:cNvPicPr>
            <a:picLocks noChangeAspect="1"/>
          </p:cNvPicPr>
          <p:nvPr/>
        </p:nvPicPr>
        <p:blipFill rotWithShape="1">
          <a:blip r:embed="rId3">
            <a:alphaModFix amt="40000"/>
          </a:blip>
          <a:srcRect t="8222" b="7509"/>
          <a:stretch/>
        </p:blipFill>
        <p:spPr>
          <a:xfrm>
            <a:off x="20" y="10"/>
            <a:ext cx="12191980" cy="6857990"/>
          </a:xfrm>
          <a:prstGeom prst="rect">
            <a:avLst/>
          </a:prstGeom>
        </p:spPr>
      </p:pic>
      <p:sp>
        <p:nvSpPr>
          <p:cNvPr id="2" name="Title 1">
            <a:extLst>
              <a:ext uri="{FF2B5EF4-FFF2-40B4-BE49-F238E27FC236}">
                <a16:creationId xmlns:a16="http://schemas.microsoft.com/office/drawing/2014/main" id="{2DD83A42-FE7D-458D-A89E-10C1C9BBFDB3}"/>
              </a:ext>
            </a:extLst>
          </p:cNvPr>
          <p:cNvSpPr>
            <a:spLocks noGrp="1"/>
          </p:cNvSpPr>
          <p:nvPr>
            <p:ph type="ctrTitle"/>
          </p:nvPr>
        </p:nvSpPr>
        <p:spPr>
          <a:xfrm>
            <a:off x="965200" y="965200"/>
            <a:ext cx="10261600" cy="3564869"/>
          </a:xfrm>
        </p:spPr>
        <p:txBody>
          <a:bodyPr>
            <a:normAutofit/>
          </a:bodyPr>
          <a:lstStyle/>
          <a:p>
            <a:pPr algn="l"/>
            <a:r>
              <a:rPr lang="en-US" sz="8900">
                <a:ln w="22225">
                  <a:solidFill>
                    <a:schemeClr val="tx1"/>
                  </a:solidFill>
                  <a:miter lim="800000"/>
                </a:ln>
                <a:noFill/>
              </a:rPr>
              <a:t>How to Make Hybrid Meetings Not Suck</a:t>
            </a:r>
            <a:endParaRPr lang="de-DE" sz="8900">
              <a:ln w="22225">
                <a:solidFill>
                  <a:schemeClr val="tx1"/>
                </a:solidFill>
                <a:miter lim="800000"/>
              </a:ln>
              <a:noFill/>
            </a:endParaRPr>
          </a:p>
        </p:txBody>
      </p:sp>
      <p:sp>
        <p:nvSpPr>
          <p:cNvPr id="3" name="Subtitle 2">
            <a:extLst>
              <a:ext uri="{FF2B5EF4-FFF2-40B4-BE49-F238E27FC236}">
                <a16:creationId xmlns:a16="http://schemas.microsoft.com/office/drawing/2014/main" id="{F193F573-6153-425B-8E56-CF82975D259B}"/>
              </a:ext>
            </a:extLst>
          </p:cNvPr>
          <p:cNvSpPr>
            <a:spLocks noGrp="1"/>
          </p:cNvSpPr>
          <p:nvPr>
            <p:ph type="subTitle" idx="1"/>
          </p:nvPr>
        </p:nvSpPr>
        <p:spPr>
          <a:xfrm>
            <a:off x="965200" y="4572002"/>
            <a:ext cx="10261600" cy="1202995"/>
          </a:xfrm>
        </p:spPr>
        <p:txBody>
          <a:bodyPr>
            <a:normAutofit/>
          </a:bodyPr>
          <a:lstStyle/>
          <a:p>
            <a:pPr algn="l"/>
            <a:r>
              <a:rPr lang="en-US" sz="1300"/>
              <a:t>What do I have to consider?
Preparation and organization
Technology
</a:t>
            </a:r>
            <a:endParaRPr lang="de-DE" sz="1300"/>
          </a:p>
        </p:txBody>
      </p:sp>
    </p:spTree>
    <p:extLst>
      <p:ext uri="{BB962C8B-B14F-4D97-AF65-F5344CB8AC3E}">
        <p14:creationId xmlns:p14="http://schemas.microsoft.com/office/powerpoint/2010/main" val="584365954"/>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400"/>
                                        <p:tgtEl>
                                          <p:spTgt spid="3">
                                            <p:txEl>
                                              <p:pRg st="0" end="0"/>
                                            </p:txEl>
                                          </p:spTgt>
                                        </p:tgtEl>
                                      </p:cBhvr>
                                    </p:animEffect>
                                  </p:childTnLst>
                                </p:cTn>
                              </p:par>
                              <p:par>
                                <p:cTn id="8" presetID="10" presetClass="entr" presetSubtype="0" fill="hold" grpId="0" nodeType="withEffect">
                                  <p:stCondLst>
                                    <p:cond delay="1000"/>
                                  </p:stCondLst>
                                  <p:iterate type="lt">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Tray of takeaway coffees">
            <a:extLst>
              <a:ext uri="{FF2B5EF4-FFF2-40B4-BE49-F238E27FC236}">
                <a16:creationId xmlns:a16="http://schemas.microsoft.com/office/drawing/2014/main" id="{28690A6E-0D05-4FD1-8E72-7089DD3F71F0}"/>
              </a:ext>
            </a:extLst>
          </p:cNvPr>
          <p:cNvPicPr>
            <a:picLocks noChangeAspect="1"/>
          </p:cNvPicPr>
          <p:nvPr/>
        </p:nvPicPr>
        <p:blipFill rotWithShape="1">
          <a:blip r:embed="rId3">
            <a:alphaModFix amt="50000"/>
          </a:blip>
          <a:srcRect t="7945" b="7785"/>
          <a:stretch/>
        </p:blipFill>
        <p:spPr>
          <a:xfrm>
            <a:off x="20" y="1"/>
            <a:ext cx="12191980" cy="6857999"/>
          </a:xfrm>
          <a:prstGeom prst="rect">
            <a:avLst/>
          </a:prstGeom>
        </p:spPr>
      </p:pic>
      <p:cxnSp>
        <p:nvCxnSpPr>
          <p:cNvPr id="23" name="Straight Arrow Connector 22">
            <a:extLst>
              <a:ext uri="{FF2B5EF4-FFF2-40B4-BE49-F238E27FC236}">
                <a16:creationId xmlns:a16="http://schemas.microsoft.com/office/drawing/2014/main" id="{0F8FDE86-E233-476A-832F-E050E7DD798F}"/>
              </a:ext>
            </a:extLst>
          </p:cNvPr>
          <p:cNvCxnSpPr>
            <a:cxnSpLocks/>
          </p:cNvCxnSpPr>
          <p:nvPr/>
        </p:nvCxnSpPr>
        <p:spPr>
          <a:xfrm flipV="1">
            <a:off x="1639766" y="1400175"/>
            <a:ext cx="0" cy="421481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6F58B37E-04EF-4F65-A28A-F33C3DA36C46}"/>
              </a:ext>
            </a:extLst>
          </p:cNvPr>
          <p:cNvCxnSpPr>
            <a:cxnSpLocks/>
          </p:cNvCxnSpPr>
          <p:nvPr/>
        </p:nvCxnSpPr>
        <p:spPr>
          <a:xfrm flipV="1">
            <a:off x="1638295" y="5614988"/>
            <a:ext cx="7705725" cy="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A9CD7F8E-5B2E-4057-9EE9-5261E162DE69}"/>
              </a:ext>
            </a:extLst>
          </p:cNvPr>
          <p:cNvSpPr txBox="1"/>
          <p:nvPr/>
        </p:nvSpPr>
        <p:spPr>
          <a:xfrm>
            <a:off x="454168" y="5233916"/>
            <a:ext cx="1232773" cy="369332"/>
          </a:xfrm>
          <a:prstGeom prst="rect">
            <a:avLst/>
          </a:prstGeom>
          <a:noFill/>
        </p:spPr>
        <p:txBody>
          <a:bodyPr wrap="none" rtlCol="0">
            <a:spAutoFit/>
          </a:bodyPr>
          <a:lstStyle/>
          <a:p>
            <a:r>
              <a:rPr lang="de-DE" dirty="0"/>
              <a:t>Distributed</a:t>
            </a:r>
          </a:p>
        </p:txBody>
      </p:sp>
      <p:sp>
        <p:nvSpPr>
          <p:cNvPr id="26" name="TextBox 25">
            <a:extLst>
              <a:ext uri="{FF2B5EF4-FFF2-40B4-BE49-F238E27FC236}">
                <a16:creationId xmlns:a16="http://schemas.microsoft.com/office/drawing/2014/main" id="{25B2455C-D6B3-42C4-9B24-7CEDD3A7EE4A}"/>
              </a:ext>
            </a:extLst>
          </p:cNvPr>
          <p:cNvSpPr txBox="1"/>
          <p:nvPr/>
        </p:nvSpPr>
        <p:spPr>
          <a:xfrm>
            <a:off x="8371894" y="5808197"/>
            <a:ext cx="2237279" cy="369332"/>
          </a:xfrm>
          <a:prstGeom prst="rect">
            <a:avLst/>
          </a:prstGeom>
          <a:noFill/>
        </p:spPr>
        <p:txBody>
          <a:bodyPr wrap="none" rtlCol="0">
            <a:spAutoFit/>
          </a:bodyPr>
          <a:lstStyle/>
          <a:p>
            <a:r>
              <a:rPr lang="de-DE" dirty="0"/>
              <a:t>New, </a:t>
            </a:r>
            <a:r>
              <a:rPr lang="de-DE" dirty="0" err="1"/>
              <a:t>Unfamiliar</a:t>
            </a:r>
            <a:r>
              <a:rPr lang="de-DE" dirty="0"/>
              <a:t> Team</a:t>
            </a:r>
          </a:p>
        </p:txBody>
      </p:sp>
      <p:sp>
        <p:nvSpPr>
          <p:cNvPr id="27" name="TextBox 26">
            <a:extLst>
              <a:ext uri="{FF2B5EF4-FFF2-40B4-BE49-F238E27FC236}">
                <a16:creationId xmlns:a16="http://schemas.microsoft.com/office/drawing/2014/main" id="{62B62AC6-EC21-4127-8F27-000E6094310A}"/>
              </a:ext>
            </a:extLst>
          </p:cNvPr>
          <p:cNvSpPr txBox="1"/>
          <p:nvPr/>
        </p:nvSpPr>
        <p:spPr>
          <a:xfrm>
            <a:off x="3109169" y="1552828"/>
            <a:ext cx="3412794" cy="461665"/>
          </a:xfrm>
          <a:prstGeom prst="rect">
            <a:avLst/>
          </a:prstGeom>
          <a:noFill/>
        </p:spPr>
        <p:txBody>
          <a:bodyPr wrap="none" rtlCol="0">
            <a:spAutoFit/>
          </a:bodyPr>
          <a:lstStyle/>
          <a:p>
            <a:r>
              <a:rPr lang="de-DE" sz="2400" i="1" dirty="0"/>
              <a:t>The </a:t>
            </a:r>
            <a:r>
              <a:rPr lang="de-DE" sz="2400" i="1" dirty="0" err="1"/>
              <a:t>bumpier</a:t>
            </a:r>
            <a:r>
              <a:rPr lang="de-DE" sz="2400" i="1" dirty="0"/>
              <a:t> </a:t>
            </a:r>
            <a:r>
              <a:rPr lang="de-DE" sz="2400" i="1" dirty="0" err="1"/>
              <a:t>the</a:t>
            </a:r>
            <a:r>
              <a:rPr lang="de-DE" sz="2400" i="1" dirty="0"/>
              <a:t> </a:t>
            </a:r>
            <a:r>
              <a:rPr lang="de-DE" sz="2400" i="1" dirty="0" err="1"/>
              <a:t>presence</a:t>
            </a:r>
            <a:endParaRPr lang="de-DE" sz="2400" i="1" dirty="0"/>
          </a:p>
        </p:txBody>
      </p:sp>
      <p:sp>
        <p:nvSpPr>
          <p:cNvPr id="28" name="TextBox 27">
            <a:extLst>
              <a:ext uri="{FF2B5EF4-FFF2-40B4-BE49-F238E27FC236}">
                <a16:creationId xmlns:a16="http://schemas.microsoft.com/office/drawing/2014/main" id="{6C54C39E-DA3F-4AC8-8418-E9F058A6A19A}"/>
              </a:ext>
            </a:extLst>
          </p:cNvPr>
          <p:cNvSpPr txBox="1"/>
          <p:nvPr/>
        </p:nvSpPr>
        <p:spPr>
          <a:xfrm>
            <a:off x="1764114" y="5808197"/>
            <a:ext cx="1483611" cy="646331"/>
          </a:xfrm>
          <a:prstGeom prst="rect">
            <a:avLst/>
          </a:prstGeom>
          <a:noFill/>
        </p:spPr>
        <p:txBody>
          <a:bodyPr wrap="none" rtlCol="0">
            <a:spAutoFit/>
          </a:bodyPr>
          <a:lstStyle/>
          <a:p>
            <a:r>
              <a:rPr lang="de-DE" dirty="0" err="1"/>
              <a:t>Familiar</a:t>
            </a:r>
            <a:r>
              <a:rPr lang="de-DE" dirty="0"/>
              <a:t> Team</a:t>
            </a:r>
            <a:br>
              <a:rPr lang="de-DE" dirty="0"/>
            </a:br>
            <a:r>
              <a:rPr lang="de-DE" dirty="0"/>
              <a:t>Trust</a:t>
            </a:r>
          </a:p>
        </p:txBody>
      </p:sp>
      <p:sp>
        <p:nvSpPr>
          <p:cNvPr id="29" name="TextBox 28">
            <a:extLst>
              <a:ext uri="{FF2B5EF4-FFF2-40B4-BE49-F238E27FC236}">
                <a16:creationId xmlns:a16="http://schemas.microsoft.com/office/drawing/2014/main" id="{1ACBB70F-1E42-46E2-A44D-918CB495BC19}"/>
              </a:ext>
            </a:extLst>
          </p:cNvPr>
          <p:cNvSpPr txBox="1"/>
          <p:nvPr/>
        </p:nvSpPr>
        <p:spPr>
          <a:xfrm>
            <a:off x="650888" y="1518968"/>
            <a:ext cx="1036053" cy="646331"/>
          </a:xfrm>
          <a:prstGeom prst="rect">
            <a:avLst/>
          </a:prstGeom>
          <a:noFill/>
        </p:spPr>
        <p:txBody>
          <a:bodyPr wrap="none" rtlCol="0">
            <a:spAutoFit/>
          </a:bodyPr>
          <a:lstStyle/>
          <a:p>
            <a:r>
              <a:rPr lang="de-DE" dirty="0"/>
              <a:t>Presence</a:t>
            </a:r>
            <a:br>
              <a:rPr lang="de-DE" dirty="0"/>
            </a:br>
            <a:r>
              <a:rPr lang="de-DE" dirty="0"/>
              <a:t>(remote)</a:t>
            </a:r>
          </a:p>
        </p:txBody>
      </p:sp>
      <p:sp>
        <p:nvSpPr>
          <p:cNvPr id="30" name="TextBox 29">
            <a:extLst>
              <a:ext uri="{FF2B5EF4-FFF2-40B4-BE49-F238E27FC236}">
                <a16:creationId xmlns:a16="http://schemas.microsoft.com/office/drawing/2014/main" id="{A7D631DE-312E-4BDE-BE8F-3B3597A2A2FE}"/>
              </a:ext>
            </a:extLst>
          </p:cNvPr>
          <p:cNvSpPr txBox="1"/>
          <p:nvPr/>
        </p:nvSpPr>
        <p:spPr>
          <a:xfrm>
            <a:off x="3355932" y="5808196"/>
            <a:ext cx="1896353" cy="646331"/>
          </a:xfrm>
          <a:prstGeom prst="rect">
            <a:avLst/>
          </a:prstGeom>
          <a:noFill/>
        </p:spPr>
        <p:txBody>
          <a:bodyPr wrap="none" rtlCol="0">
            <a:spAutoFit/>
          </a:bodyPr>
          <a:lstStyle/>
          <a:p>
            <a:r>
              <a:rPr lang="de-DE" dirty="0" err="1"/>
              <a:t>Familiar</a:t>
            </a:r>
            <a:r>
              <a:rPr lang="de-DE" dirty="0"/>
              <a:t> </a:t>
            </a:r>
            <a:r>
              <a:rPr lang="de-DE" dirty="0" err="1"/>
              <a:t>Processes</a:t>
            </a:r>
            <a:endParaRPr lang="de-DE" dirty="0"/>
          </a:p>
          <a:p>
            <a:r>
              <a:rPr lang="de-DE" dirty="0"/>
              <a:t>Factual </a:t>
            </a:r>
            <a:r>
              <a:rPr lang="de-DE" dirty="0" err="1"/>
              <a:t>Issues</a:t>
            </a:r>
            <a:endParaRPr lang="de-DE" dirty="0"/>
          </a:p>
        </p:txBody>
      </p:sp>
      <p:sp>
        <p:nvSpPr>
          <p:cNvPr id="31" name="TextBox 30">
            <a:extLst>
              <a:ext uri="{FF2B5EF4-FFF2-40B4-BE49-F238E27FC236}">
                <a16:creationId xmlns:a16="http://schemas.microsoft.com/office/drawing/2014/main" id="{A80DF9E3-D392-4774-B7EA-7A2B86A91E80}"/>
              </a:ext>
            </a:extLst>
          </p:cNvPr>
          <p:cNvSpPr txBox="1"/>
          <p:nvPr/>
        </p:nvSpPr>
        <p:spPr>
          <a:xfrm>
            <a:off x="7609894" y="6128594"/>
            <a:ext cx="3107902" cy="369332"/>
          </a:xfrm>
          <a:prstGeom prst="rect">
            <a:avLst/>
          </a:prstGeom>
          <a:noFill/>
        </p:spPr>
        <p:txBody>
          <a:bodyPr wrap="none" rtlCol="0">
            <a:spAutoFit/>
          </a:bodyPr>
          <a:lstStyle/>
          <a:p>
            <a:r>
              <a:rPr lang="de-DE" dirty="0" err="1"/>
              <a:t>Processes</a:t>
            </a:r>
            <a:r>
              <a:rPr lang="de-DE" dirty="0"/>
              <a:t> </a:t>
            </a:r>
            <a:r>
              <a:rPr lang="de-DE" dirty="0" err="1"/>
              <a:t>unknown</a:t>
            </a:r>
            <a:r>
              <a:rPr lang="de-DE" dirty="0"/>
              <a:t>, New Topic</a:t>
            </a:r>
          </a:p>
        </p:txBody>
      </p:sp>
      <p:sp>
        <p:nvSpPr>
          <p:cNvPr id="32" name="TextBox 31">
            <a:extLst>
              <a:ext uri="{FF2B5EF4-FFF2-40B4-BE49-F238E27FC236}">
                <a16:creationId xmlns:a16="http://schemas.microsoft.com/office/drawing/2014/main" id="{9D353275-F836-486B-BBEC-40E61C3A1624}"/>
              </a:ext>
            </a:extLst>
          </p:cNvPr>
          <p:cNvSpPr txBox="1"/>
          <p:nvPr/>
        </p:nvSpPr>
        <p:spPr>
          <a:xfrm>
            <a:off x="6603637" y="6404928"/>
            <a:ext cx="1803955" cy="369332"/>
          </a:xfrm>
          <a:prstGeom prst="rect">
            <a:avLst/>
          </a:prstGeom>
          <a:noFill/>
        </p:spPr>
        <p:txBody>
          <a:bodyPr wrap="none" rtlCol="0">
            <a:spAutoFit/>
          </a:bodyPr>
          <a:lstStyle/>
          <a:p>
            <a:r>
              <a:rPr lang="de-DE" dirty="0"/>
              <a:t>Conflict, Emotion</a:t>
            </a:r>
          </a:p>
        </p:txBody>
      </p:sp>
      <p:sp>
        <p:nvSpPr>
          <p:cNvPr id="33" name="Oval 32">
            <a:extLst>
              <a:ext uri="{FF2B5EF4-FFF2-40B4-BE49-F238E27FC236}">
                <a16:creationId xmlns:a16="http://schemas.microsoft.com/office/drawing/2014/main" id="{9725517C-3D45-4917-87CA-F414E909E8B5}"/>
              </a:ext>
            </a:extLst>
          </p:cNvPr>
          <p:cNvSpPr/>
          <p:nvPr/>
        </p:nvSpPr>
        <p:spPr>
          <a:xfrm>
            <a:off x="2059806" y="4831882"/>
            <a:ext cx="490886" cy="47162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4" name="Oval 33">
            <a:extLst>
              <a:ext uri="{FF2B5EF4-FFF2-40B4-BE49-F238E27FC236}">
                <a16:creationId xmlns:a16="http://schemas.microsoft.com/office/drawing/2014/main" id="{D61CCB05-7692-41BD-95DE-1AA2EBFF41CB}"/>
              </a:ext>
            </a:extLst>
          </p:cNvPr>
          <p:cNvSpPr/>
          <p:nvPr/>
        </p:nvSpPr>
        <p:spPr>
          <a:xfrm>
            <a:off x="3896627" y="4360258"/>
            <a:ext cx="490886" cy="47162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5" name="Oval 34">
            <a:extLst>
              <a:ext uri="{FF2B5EF4-FFF2-40B4-BE49-F238E27FC236}">
                <a16:creationId xmlns:a16="http://schemas.microsoft.com/office/drawing/2014/main" id="{3143DD87-42F9-46B3-A176-DD2F4C7F641A}"/>
              </a:ext>
            </a:extLst>
          </p:cNvPr>
          <p:cNvSpPr/>
          <p:nvPr/>
        </p:nvSpPr>
        <p:spPr>
          <a:xfrm>
            <a:off x="8126451" y="2157189"/>
            <a:ext cx="490886" cy="47162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6" name="Oval 35">
            <a:extLst>
              <a:ext uri="{FF2B5EF4-FFF2-40B4-BE49-F238E27FC236}">
                <a16:creationId xmlns:a16="http://schemas.microsoft.com/office/drawing/2014/main" id="{F5DB003D-73C6-4B3A-A9A8-17CA6EC5D242}"/>
              </a:ext>
            </a:extLst>
          </p:cNvPr>
          <p:cNvSpPr/>
          <p:nvPr/>
        </p:nvSpPr>
        <p:spPr>
          <a:xfrm>
            <a:off x="6301338" y="3507581"/>
            <a:ext cx="490886" cy="47162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45537040"/>
      </p:ext>
    </p:extLst>
  </p:cSld>
  <p:clrMapOvr>
    <a:overrideClrMapping bg1="dk1" tx1="lt1" bg2="dk2" tx2="lt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66F475FC-6960-4D9C-A49C-4EB86DC7D990}"/>
              </a:ext>
            </a:extLst>
          </p:cNvPr>
          <p:cNvSpPr txBox="1"/>
          <p:nvPr/>
        </p:nvSpPr>
        <p:spPr>
          <a:xfrm>
            <a:off x="965200" y="965200"/>
            <a:ext cx="10261600" cy="3564869"/>
          </a:xfrm>
          <a:prstGeom prst="rect">
            <a:avLst/>
          </a:prstGeom>
        </p:spPr>
        <p:txBody>
          <a:bodyPr vert="horz" lIns="91440" tIns="45720" rIns="91440" bIns="45720" rtlCol="0" anchor="b">
            <a:normAutofit fontScale="85000" lnSpcReduction="20000"/>
          </a:bodyPr>
          <a:lstStyle/>
          <a:p>
            <a:pPr marL="0" marR="0" lvl="0" indent="0" fontAlgn="auto">
              <a:lnSpc>
                <a:spcPct val="90000"/>
              </a:lnSpc>
              <a:spcBef>
                <a:spcPct val="0"/>
              </a:spcBef>
              <a:spcAft>
                <a:spcPts val="600"/>
              </a:spcAft>
              <a:buClrTx/>
              <a:buSzTx/>
              <a:tabLst/>
              <a:defRPr/>
            </a:pPr>
            <a:r>
              <a:rPr kumimoji="0" lang="en-US" sz="8100" b="0" i="0" u="none" strike="noStrike" cap="none" spc="0" normalizeH="0" baseline="0" noProof="0" dirty="0">
                <a:ln w="22225">
                  <a:solidFill>
                    <a:schemeClr val="tx1"/>
                  </a:solidFill>
                  <a:miter lim="800000"/>
                </a:ln>
                <a:noFill/>
                <a:effectLst/>
                <a:uLnTx/>
                <a:uFillTx/>
                <a:latin typeface="+mj-lt"/>
                <a:ea typeface="+mj-ea"/>
                <a:cs typeface="+mj-cs"/>
              </a:rPr>
              <a:t>Being good at Hybrid Work is a chance.</a:t>
            </a:r>
          </a:p>
          <a:p>
            <a:pPr marL="0" marR="0" lvl="0" indent="0" fontAlgn="auto">
              <a:lnSpc>
                <a:spcPct val="90000"/>
              </a:lnSpc>
              <a:spcBef>
                <a:spcPct val="0"/>
              </a:spcBef>
              <a:spcAft>
                <a:spcPts val="600"/>
              </a:spcAft>
              <a:buClrTx/>
              <a:buSzTx/>
              <a:tabLst/>
              <a:defRPr/>
            </a:pPr>
            <a:r>
              <a:rPr kumimoji="0" lang="en-US" sz="8100" b="0" i="0" u="none" strike="noStrike" cap="none" spc="0" normalizeH="0" baseline="0" noProof="0" dirty="0">
                <a:ln w="22225">
                  <a:solidFill>
                    <a:schemeClr val="tx1"/>
                  </a:solidFill>
                  <a:miter lim="800000"/>
                </a:ln>
                <a:noFill/>
                <a:effectLst/>
                <a:uLnTx/>
                <a:uFillTx/>
                <a:latin typeface="+mj-lt"/>
                <a:ea typeface="+mj-ea"/>
                <a:cs typeface="+mj-cs"/>
              </a:rPr>
              <a:t>The opposite is a risk.
</a:t>
            </a:r>
          </a:p>
        </p:txBody>
      </p:sp>
      <p:sp>
        <p:nvSpPr>
          <p:cNvPr id="2" name="TextBox 1">
            <a:extLst>
              <a:ext uri="{FF2B5EF4-FFF2-40B4-BE49-F238E27FC236}">
                <a16:creationId xmlns:a16="http://schemas.microsoft.com/office/drawing/2014/main" id="{70ADD6BB-FDB7-4F98-AFDD-FC83831F3110}"/>
              </a:ext>
            </a:extLst>
          </p:cNvPr>
          <p:cNvSpPr txBox="1"/>
          <p:nvPr/>
        </p:nvSpPr>
        <p:spPr>
          <a:xfrm>
            <a:off x="965200" y="4160737"/>
            <a:ext cx="1153393" cy="369332"/>
          </a:xfrm>
          <a:prstGeom prst="rect">
            <a:avLst/>
          </a:prstGeom>
          <a:noFill/>
        </p:spPr>
        <p:txBody>
          <a:bodyPr wrap="none" rtlCol="0">
            <a:spAutoFit/>
          </a:bodyPr>
          <a:lstStyle/>
          <a:p>
            <a:r>
              <a:rPr lang="de-DE" dirty="0" err="1"/>
              <a:t>Thank</a:t>
            </a:r>
            <a:r>
              <a:rPr lang="de-DE" dirty="0"/>
              <a:t> </a:t>
            </a:r>
            <a:r>
              <a:rPr lang="de-DE" dirty="0" err="1"/>
              <a:t>you</a:t>
            </a:r>
            <a:endParaRPr lang="de-DE" dirty="0"/>
          </a:p>
        </p:txBody>
      </p:sp>
    </p:spTree>
    <p:extLst>
      <p:ext uri="{BB962C8B-B14F-4D97-AF65-F5344CB8AC3E}">
        <p14:creationId xmlns:p14="http://schemas.microsoft.com/office/powerpoint/2010/main" val="2689422032"/>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 name="Rectangle 33">
            <a:extLst>
              <a:ext uri="{FF2B5EF4-FFF2-40B4-BE49-F238E27FC236}">
                <a16:creationId xmlns:a16="http://schemas.microsoft.com/office/drawing/2014/main" id="{2A0E4E09-FC02-4ADC-951A-3FFA90B6FE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picture containing floor, indoor, wall, living&#10;&#10;Description automatically generated">
            <a:extLst>
              <a:ext uri="{FF2B5EF4-FFF2-40B4-BE49-F238E27FC236}">
                <a16:creationId xmlns:a16="http://schemas.microsoft.com/office/drawing/2014/main" id="{93C0531D-E7AE-4D5F-A6E1-E5C45A3A3881}"/>
              </a:ext>
            </a:extLst>
          </p:cNvPr>
          <p:cNvPicPr>
            <a:picLocks noChangeAspect="1"/>
          </p:cNvPicPr>
          <p:nvPr/>
        </p:nvPicPr>
        <p:blipFill rotWithShape="1">
          <a:blip r:embed="rId3">
            <a:alphaModFix amt="40000"/>
            <a:extLst>
              <a:ext uri="{28A0092B-C50C-407E-A947-70E740481C1C}">
                <a14:useLocalDpi xmlns:a14="http://schemas.microsoft.com/office/drawing/2010/main" val="0"/>
              </a:ext>
            </a:extLst>
          </a:blip>
          <a:srcRect l="891" r="-1" b="-1"/>
          <a:stretch/>
        </p:blipFill>
        <p:spPr>
          <a:xfrm>
            <a:off x="3132160" y="1021"/>
            <a:ext cx="9059839" cy="6855958"/>
          </a:xfrm>
          <a:prstGeom prst="rect">
            <a:avLst/>
          </a:prstGeom>
        </p:spPr>
      </p:pic>
      <p:sp>
        <p:nvSpPr>
          <p:cNvPr id="3" name="TextBox 2">
            <a:extLst>
              <a:ext uri="{FF2B5EF4-FFF2-40B4-BE49-F238E27FC236}">
                <a16:creationId xmlns:a16="http://schemas.microsoft.com/office/drawing/2014/main" id="{5B4BDBC2-2C39-4A9B-AF62-21D8049A21CA}"/>
              </a:ext>
            </a:extLst>
          </p:cNvPr>
          <p:cNvSpPr txBox="1"/>
          <p:nvPr/>
        </p:nvSpPr>
        <p:spPr>
          <a:xfrm>
            <a:off x="6556100" y="1099671"/>
            <a:ext cx="4972511" cy="3367554"/>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6100" b="1" kern="1200">
                <a:latin typeface="+mj-lt"/>
                <a:ea typeface="+mj-ea"/>
                <a:cs typeface="+mj-cs"/>
              </a:rPr>
              <a:t>Meetings, asynchronous and focus time</a:t>
            </a:r>
            <a:endParaRPr lang="en-US" sz="6100" b="0" i="0" kern="1200">
              <a:effectLst/>
              <a:latin typeface="+mj-lt"/>
              <a:ea typeface="+mj-ea"/>
              <a:cs typeface="+mj-cs"/>
            </a:endParaRPr>
          </a:p>
        </p:txBody>
      </p:sp>
      <p:sp>
        <p:nvSpPr>
          <p:cNvPr id="36" name="Freeform: Shape 35">
            <a:extLst>
              <a:ext uri="{FF2B5EF4-FFF2-40B4-BE49-F238E27FC236}">
                <a16:creationId xmlns:a16="http://schemas.microsoft.com/office/drawing/2014/main" id="{9453FF84-60C1-4EA8-B49B-1B8C2D0C58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
            <a:ext cx="5859484" cy="6857997"/>
          </a:xfrm>
          <a:custGeom>
            <a:avLst/>
            <a:gdLst>
              <a:gd name="connsiteX0" fmla="*/ 3198825 w 5859484"/>
              <a:gd name="connsiteY0" fmla="*/ 0 h 6857997"/>
              <a:gd name="connsiteX1" fmla="*/ 3962351 w 5859484"/>
              <a:gd name="connsiteY1" fmla="*/ 0 h 6857997"/>
              <a:gd name="connsiteX2" fmla="*/ 4129776 w 5859484"/>
              <a:gd name="connsiteY2" fmla="*/ 128761 h 6857997"/>
              <a:gd name="connsiteX3" fmla="*/ 5859484 w 5859484"/>
              <a:gd name="connsiteY3" fmla="*/ 3718209 h 6857997"/>
              <a:gd name="connsiteX4" fmla="*/ 4624700 w 5859484"/>
              <a:gd name="connsiteY4" fmla="*/ 6845880 h 6857997"/>
              <a:gd name="connsiteX5" fmla="*/ 4612896 w 5859484"/>
              <a:gd name="connsiteY5" fmla="*/ 6857997 h 6857997"/>
              <a:gd name="connsiteX6" fmla="*/ 4017658 w 5859484"/>
              <a:gd name="connsiteY6" fmla="*/ 6857997 h 6857997"/>
              <a:gd name="connsiteX7" fmla="*/ 4173230 w 5859484"/>
              <a:gd name="connsiteY7" fmla="*/ 6719623 h 6857997"/>
              <a:gd name="connsiteX8" fmla="*/ 5443583 w 5859484"/>
              <a:gd name="connsiteY8" fmla="*/ 3718209 h 6857997"/>
              <a:gd name="connsiteX9" fmla="*/ 3355352 w 5859484"/>
              <a:gd name="connsiteY9" fmla="*/ 88079 h 6857997"/>
              <a:gd name="connsiteX10" fmla="*/ 0 w 5859484"/>
              <a:gd name="connsiteY10" fmla="*/ 0 h 6857997"/>
              <a:gd name="connsiteX11" fmla="*/ 2941255 w 5859484"/>
              <a:gd name="connsiteY11" fmla="*/ 0 h 6857997"/>
              <a:gd name="connsiteX12" fmla="*/ 3117080 w 5859484"/>
              <a:gd name="connsiteY12" fmla="*/ 88129 h 6857997"/>
              <a:gd name="connsiteX13" fmla="*/ 5324754 w 5859484"/>
              <a:gd name="connsiteY13" fmla="*/ 3718209 h 6857997"/>
              <a:gd name="connsiteX14" fmla="*/ 4089206 w 5859484"/>
              <a:gd name="connsiteY14" fmla="*/ 6637392 h 6857997"/>
              <a:gd name="connsiteX15" fmla="*/ 3841183 w 5859484"/>
              <a:gd name="connsiteY15" fmla="*/ 6857997 h 6857997"/>
              <a:gd name="connsiteX16" fmla="*/ 0 w 5859484"/>
              <a:gd name="connsiteY16" fmla="*/ 6857997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859484" h="6857997">
                <a:moveTo>
                  <a:pt x="3198825" y="0"/>
                </a:moveTo>
                <a:lnTo>
                  <a:pt x="3962351" y="0"/>
                </a:lnTo>
                <a:lnTo>
                  <a:pt x="4129776" y="128761"/>
                </a:lnTo>
                <a:cubicBezTo>
                  <a:pt x="5186152" y="981944"/>
                  <a:pt x="5859484" y="2273123"/>
                  <a:pt x="5859484" y="3718209"/>
                </a:cubicBezTo>
                <a:cubicBezTo>
                  <a:pt x="5859484" y="4922447"/>
                  <a:pt x="5391893" y="6019805"/>
                  <a:pt x="4624700" y="6845880"/>
                </a:cubicBezTo>
                <a:lnTo>
                  <a:pt x="4612896" y="6857997"/>
                </a:lnTo>
                <a:lnTo>
                  <a:pt x="4017658" y="6857997"/>
                </a:lnTo>
                <a:lnTo>
                  <a:pt x="4173230" y="6719623"/>
                </a:lnTo>
                <a:cubicBezTo>
                  <a:pt x="4958119" y="5951494"/>
                  <a:pt x="5443583" y="4890334"/>
                  <a:pt x="5443583" y="3718209"/>
                </a:cubicBezTo>
                <a:cubicBezTo>
                  <a:pt x="5443583" y="2179795"/>
                  <a:pt x="4607295" y="832535"/>
                  <a:pt x="3355352" y="88079"/>
                </a:cubicBezTo>
                <a:close/>
                <a:moveTo>
                  <a:pt x="0" y="0"/>
                </a:moveTo>
                <a:lnTo>
                  <a:pt x="2941255" y="0"/>
                </a:lnTo>
                <a:lnTo>
                  <a:pt x="3117080" y="88129"/>
                </a:lnTo>
                <a:cubicBezTo>
                  <a:pt x="4432070" y="787221"/>
                  <a:pt x="5324754" y="2150692"/>
                  <a:pt x="5324754" y="3718209"/>
                </a:cubicBezTo>
                <a:cubicBezTo>
                  <a:pt x="5324754" y="4858221"/>
                  <a:pt x="4852591" y="5890308"/>
                  <a:pt x="4089206" y="6637392"/>
                </a:cubicBezTo>
                <a:lnTo>
                  <a:pt x="3841183" y="6857997"/>
                </a:lnTo>
                <a:lnTo>
                  <a:pt x="0" y="6857997"/>
                </a:lnTo>
                <a:close/>
              </a:path>
            </a:pathLst>
          </a:custGeom>
          <a:solidFill>
            <a:schemeClr val="tx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7" name="Picture 6" descr="A group of people outside&#10;&#10;Description automatically generated with medium confidence">
            <a:extLst>
              <a:ext uri="{FF2B5EF4-FFF2-40B4-BE49-F238E27FC236}">
                <a16:creationId xmlns:a16="http://schemas.microsoft.com/office/drawing/2014/main" id="{B8731A43-ADD1-432D-87E7-81650C0DD0CD}"/>
              </a:ext>
            </a:extLst>
          </p:cNvPr>
          <p:cNvPicPr>
            <a:picLocks noChangeAspect="1"/>
          </p:cNvPicPr>
          <p:nvPr/>
        </p:nvPicPr>
        <p:blipFill rotWithShape="1">
          <a:blip r:embed="rId4">
            <a:extLst>
              <a:ext uri="{28A0092B-C50C-407E-A947-70E740481C1C}">
                <a14:useLocalDpi xmlns:a14="http://schemas.microsoft.com/office/drawing/2010/main" val="0"/>
              </a:ext>
            </a:extLst>
          </a:blip>
          <a:srcRect l="8022" r="25315"/>
          <a:stretch/>
        </p:blipFill>
        <p:spPr>
          <a:xfrm>
            <a:off x="20" y="10"/>
            <a:ext cx="6095980" cy="6857990"/>
          </a:xfrm>
          <a:custGeom>
            <a:avLst/>
            <a:gdLst/>
            <a:ahLst/>
            <a:cxnLst/>
            <a:rect l="l" t="t" r="r" b="b"/>
            <a:pathLst>
              <a:path w="6095695" h="6857997">
                <a:moveTo>
                  <a:pt x="3435036" y="0"/>
                </a:moveTo>
                <a:lnTo>
                  <a:pt x="4198562" y="0"/>
                </a:lnTo>
                <a:lnTo>
                  <a:pt x="4365987" y="128761"/>
                </a:lnTo>
                <a:cubicBezTo>
                  <a:pt x="5422363" y="981944"/>
                  <a:pt x="6095695" y="2273123"/>
                  <a:pt x="6095695" y="3718209"/>
                </a:cubicBezTo>
                <a:cubicBezTo>
                  <a:pt x="6095695" y="4922447"/>
                  <a:pt x="5628104" y="6019805"/>
                  <a:pt x="4860911" y="6845880"/>
                </a:cubicBezTo>
                <a:lnTo>
                  <a:pt x="4849107" y="6857997"/>
                </a:lnTo>
                <a:lnTo>
                  <a:pt x="4253869" y="6857997"/>
                </a:lnTo>
                <a:lnTo>
                  <a:pt x="4409441" y="6719623"/>
                </a:lnTo>
                <a:cubicBezTo>
                  <a:pt x="5194330" y="5951494"/>
                  <a:pt x="5679794" y="4890334"/>
                  <a:pt x="5679794" y="3718209"/>
                </a:cubicBezTo>
                <a:cubicBezTo>
                  <a:pt x="5679794" y="2179795"/>
                  <a:pt x="4843506" y="832535"/>
                  <a:pt x="3591563" y="88079"/>
                </a:cubicBezTo>
                <a:close/>
                <a:moveTo>
                  <a:pt x="0" y="0"/>
                </a:moveTo>
                <a:lnTo>
                  <a:pt x="3177466" y="0"/>
                </a:lnTo>
                <a:lnTo>
                  <a:pt x="3353291" y="88129"/>
                </a:lnTo>
                <a:cubicBezTo>
                  <a:pt x="4668281" y="787221"/>
                  <a:pt x="5560965" y="2150692"/>
                  <a:pt x="5560965" y="3718209"/>
                </a:cubicBezTo>
                <a:cubicBezTo>
                  <a:pt x="5560965" y="4858221"/>
                  <a:pt x="5088802" y="5890308"/>
                  <a:pt x="4325417" y="6637392"/>
                </a:cubicBezTo>
                <a:lnTo>
                  <a:pt x="4077394" y="6857997"/>
                </a:lnTo>
                <a:lnTo>
                  <a:pt x="0" y="6857997"/>
                </a:lnTo>
                <a:close/>
              </a:path>
            </a:pathLst>
          </a:custGeom>
        </p:spPr>
      </p:pic>
    </p:spTree>
    <p:extLst>
      <p:ext uri="{BB962C8B-B14F-4D97-AF65-F5344CB8AC3E}">
        <p14:creationId xmlns:p14="http://schemas.microsoft.com/office/powerpoint/2010/main" val="1559436861"/>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pic>
        <p:nvPicPr>
          <p:cNvPr id="3" name="Picture 2" descr="A group of people swimming in water&#10;&#10;Description automatically generated with low confidence">
            <a:extLst>
              <a:ext uri="{FF2B5EF4-FFF2-40B4-BE49-F238E27FC236}">
                <a16:creationId xmlns:a16="http://schemas.microsoft.com/office/drawing/2014/main" id="{CFFA40FB-F2F7-481D-8961-61E5C6D1EA2B}"/>
              </a:ext>
            </a:extLst>
          </p:cNvPr>
          <p:cNvPicPr>
            <a:picLocks noChangeAspect="1"/>
          </p:cNvPicPr>
          <p:nvPr/>
        </p:nvPicPr>
        <p:blipFill rotWithShape="1">
          <a:blip r:embed="rId3">
            <a:alphaModFix amt="40000"/>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12883" r="12006"/>
          <a:stretch/>
        </p:blipFill>
        <p:spPr>
          <a:xfrm>
            <a:off x="20" y="10"/>
            <a:ext cx="12191980" cy="6857990"/>
          </a:xfrm>
          <a:prstGeom prst="rect">
            <a:avLst/>
          </a:prstGeom>
        </p:spPr>
      </p:pic>
      <p:sp>
        <p:nvSpPr>
          <p:cNvPr id="5" name="TextBox 4">
            <a:extLst>
              <a:ext uri="{FF2B5EF4-FFF2-40B4-BE49-F238E27FC236}">
                <a16:creationId xmlns:a16="http://schemas.microsoft.com/office/drawing/2014/main" id="{ABA8D5AA-C38A-417C-AEF2-FCFF4092BDA9}"/>
              </a:ext>
            </a:extLst>
          </p:cNvPr>
          <p:cNvSpPr txBox="1"/>
          <p:nvPr/>
        </p:nvSpPr>
        <p:spPr>
          <a:xfrm>
            <a:off x="965200" y="965200"/>
            <a:ext cx="10261600" cy="3564869"/>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5500">
                <a:ln w="22225">
                  <a:solidFill>
                    <a:schemeClr val="tx1"/>
                  </a:solidFill>
                  <a:miter lim="800000"/>
                </a:ln>
                <a:noFill/>
                <a:latin typeface="+mj-lt"/>
                <a:ea typeface="+mj-ea"/>
                <a:cs typeface="+mj-cs"/>
              </a:rPr>
              <a:t>About the benefits of synchronicity and async in collaboration
</a:t>
            </a:r>
          </a:p>
        </p:txBody>
      </p:sp>
      <p:sp>
        <p:nvSpPr>
          <p:cNvPr id="4" name="TextBox 3">
            <a:extLst>
              <a:ext uri="{FF2B5EF4-FFF2-40B4-BE49-F238E27FC236}">
                <a16:creationId xmlns:a16="http://schemas.microsoft.com/office/drawing/2014/main" id="{1F52F49C-B743-49FC-9553-3AACEB371D5C}"/>
              </a:ext>
            </a:extLst>
          </p:cNvPr>
          <p:cNvSpPr txBox="1"/>
          <p:nvPr/>
        </p:nvSpPr>
        <p:spPr>
          <a:xfrm>
            <a:off x="9751909" y="6657945"/>
            <a:ext cx="2440091" cy="200055"/>
          </a:xfrm>
          <a:prstGeom prst="rect">
            <a:avLst/>
          </a:prstGeom>
          <a:solidFill>
            <a:srgbClr val="000000"/>
          </a:solidFill>
        </p:spPr>
        <p:txBody>
          <a:bodyPr wrap="none" rtlCol="0">
            <a:spAutoFit/>
          </a:bodyPr>
          <a:lstStyle/>
          <a:p>
            <a:pPr algn="r">
              <a:spcAft>
                <a:spcPts val="600"/>
              </a:spcAft>
            </a:pPr>
            <a:r>
              <a:rPr lang="de-DE" sz="700">
                <a:solidFill>
                  <a:srgbClr val="FFFFFF"/>
                </a:solidFill>
                <a:hlinkClick r:id="rId4" tooltip="https://www.duperrin.com/english/2020/06/16/an-organization-that-is-out-of-sync-irritant-13-of-the-employee-experience/">
                  <a:extLst>
                    <a:ext uri="{A12FA001-AC4F-418D-AE19-62706E023703}">
                      <ahyp:hlinkClr xmlns:ahyp="http://schemas.microsoft.com/office/drawing/2018/hyperlinkcolor" val="tx"/>
                    </a:ext>
                  </a:extLst>
                </a:hlinkClick>
              </a:rPr>
              <a:t>This Photo</a:t>
            </a:r>
            <a:r>
              <a:rPr lang="de-DE" sz="700">
                <a:solidFill>
                  <a:srgbClr val="FFFFFF"/>
                </a:solidFill>
              </a:rPr>
              <a:t> by Unknown Author is licensed under </a:t>
            </a:r>
            <a:r>
              <a:rPr lang="de-DE" sz="700">
                <a:solidFill>
                  <a:srgbClr val="FFFFFF"/>
                </a:solidFill>
                <a:hlinkClick r:id="rId5" tooltip="https://creativecommons.org/licenses/by-nc-sa/3.0/">
                  <a:extLst>
                    <a:ext uri="{A12FA001-AC4F-418D-AE19-62706E023703}">
                      <ahyp:hlinkClr xmlns:ahyp="http://schemas.microsoft.com/office/drawing/2018/hyperlinkcolor" val="tx"/>
                    </a:ext>
                  </a:extLst>
                </a:hlinkClick>
              </a:rPr>
              <a:t>CC BY-SA-NC</a:t>
            </a:r>
            <a:endParaRPr lang="de-DE" sz="700">
              <a:solidFill>
                <a:srgbClr val="FFFFFF"/>
              </a:solidFill>
            </a:endParaRPr>
          </a:p>
        </p:txBody>
      </p:sp>
    </p:spTree>
    <p:extLst>
      <p:ext uri="{BB962C8B-B14F-4D97-AF65-F5344CB8AC3E}">
        <p14:creationId xmlns:p14="http://schemas.microsoft.com/office/powerpoint/2010/main" val="3633142217"/>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Tray of takeaway coffees">
            <a:extLst>
              <a:ext uri="{FF2B5EF4-FFF2-40B4-BE49-F238E27FC236}">
                <a16:creationId xmlns:a16="http://schemas.microsoft.com/office/drawing/2014/main" id="{28690A6E-0D05-4FD1-8E72-7089DD3F71F0}"/>
              </a:ext>
            </a:extLst>
          </p:cNvPr>
          <p:cNvPicPr>
            <a:picLocks noChangeAspect="1"/>
          </p:cNvPicPr>
          <p:nvPr/>
        </p:nvPicPr>
        <p:blipFill rotWithShape="1">
          <a:blip r:embed="rId3">
            <a:alphaModFix amt="50000"/>
          </a:blip>
          <a:srcRect t="7945" b="7785"/>
          <a:stretch/>
        </p:blipFill>
        <p:spPr>
          <a:xfrm>
            <a:off x="20" y="1"/>
            <a:ext cx="12191980" cy="6857999"/>
          </a:xfrm>
          <a:prstGeom prst="rect">
            <a:avLst/>
          </a:prstGeom>
        </p:spPr>
      </p:pic>
      <p:cxnSp>
        <p:nvCxnSpPr>
          <p:cNvPr id="11" name="Straight Arrow Connector 10">
            <a:extLst>
              <a:ext uri="{FF2B5EF4-FFF2-40B4-BE49-F238E27FC236}">
                <a16:creationId xmlns:a16="http://schemas.microsoft.com/office/drawing/2014/main" id="{DEDF1569-FABC-4981-BCBE-D2143DB4E989}"/>
              </a:ext>
            </a:extLst>
          </p:cNvPr>
          <p:cNvCxnSpPr>
            <a:cxnSpLocks/>
          </p:cNvCxnSpPr>
          <p:nvPr/>
        </p:nvCxnSpPr>
        <p:spPr>
          <a:xfrm flipV="1">
            <a:off x="1639766" y="1400175"/>
            <a:ext cx="0" cy="421481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BB0B5F73-2234-44CA-8C1F-61D5EC226843}"/>
              </a:ext>
            </a:extLst>
          </p:cNvPr>
          <p:cNvCxnSpPr>
            <a:cxnSpLocks/>
          </p:cNvCxnSpPr>
          <p:nvPr/>
        </p:nvCxnSpPr>
        <p:spPr>
          <a:xfrm flipV="1">
            <a:off x="1638295" y="5614988"/>
            <a:ext cx="7705725" cy="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ABCED54E-394C-4198-BBCC-BF85DBAD9D89}"/>
              </a:ext>
            </a:extLst>
          </p:cNvPr>
          <p:cNvSpPr txBox="1"/>
          <p:nvPr/>
        </p:nvSpPr>
        <p:spPr>
          <a:xfrm>
            <a:off x="436728" y="1624084"/>
            <a:ext cx="972126" cy="369332"/>
          </a:xfrm>
          <a:prstGeom prst="rect">
            <a:avLst/>
          </a:prstGeom>
          <a:noFill/>
        </p:spPr>
        <p:txBody>
          <a:bodyPr wrap="none" rtlCol="0">
            <a:spAutoFit/>
          </a:bodyPr>
          <a:lstStyle/>
          <a:p>
            <a:r>
              <a:rPr lang="de-DE"/>
              <a:t>Meeting</a:t>
            </a:r>
          </a:p>
        </p:txBody>
      </p:sp>
      <p:sp>
        <p:nvSpPr>
          <p:cNvPr id="14" name="TextBox 13">
            <a:extLst>
              <a:ext uri="{FF2B5EF4-FFF2-40B4-BE49-F238E27FC236}">
                <a16:creationId xmlns:a16="http://schemas.microsoft.com/office/drawing/2014/main" id="{2E144685-91B8-45A4-BC2C-D988D49F464B}"/>
              </a:ext>
            </a:extLst>
          </p:cNvPr>
          <p:cNvSpPr txBox="1"/>
          <p:nvPr/>
        </p:nvSpPr>
        <p:spPr>
          <a:xfrm>
            <a:off x="8371894" y="5808197"/>
            <a:ext cx="1053365" cy="369332"/>
          </a:xfrm>
          <a:prstGeom prst="rect">
            <a:avLst/>
          </a:prstGeom>
          <a:noFill/>
        </p:spPr>
        <p:txBody>
          <a:bodyPr wrap="none" rtlCol="0">
            <a:spAutoFit/>
          </a:bodyPr>
          <a:lstStyle/>
          <a:p>
            <a:r>
              <a:rPr lang="de-DE"/>
              <a:t>Synchron</a:t>
            </a:r>
          </a:p>
        </p:txBody>
      </p:sp>
      <p:sp>
        <p:nvSpPr>
          <p:cNvPr id="15" name="TextBox 14">
            <a:extLst>
              <a:ext uri="{FF2B5EF4-FFF2-40B4-BE49-F238E27FC236}">
                <a16:creationId xmlns:a16="http://schemas.microsoft.com/office/drawing/2014/main" id="{4D2FC7CC-A6F4-4E87-BE2C-89F7C4922F0A}"/>
              </a:ext>
            </a:extLst>
          </p:cNvPr>
          <p:cNvSpPr txBox="1"/>
          <p:nvPr/>
        </p:nvSpPr>
        <p:spPr>
          <a:xfrm>
            <a:off x="2993903" y="1624084"/>
            <a:ext cx="4277902" cy="461665"/>
          </a:xfrm>
          <a:prstGeom prst="rect">
            <a:avLst/>
          </a:prstGeom>
          <a:noFill/>
        </p:spPr>
        <p:txBody>
          <a:bodyPr wrap="none" rtlCol="0">
            <a:spAutoFit/>
          </a:bodyPr>
          <a:lstStyle/>
          <a:p>
            <a:r>
              <a:rPr lang="de-DE" sz="2400" i="1" dirty="0"/>
              <a:t>The </a:t>
            </a:r>
            <a:r>
              <a:rPr lang="de-DE" sz="2400" i="1" dirty="0" err="1"/>
              <a:t>more</a:t>
            </a:r>
            <a:r>
              <a:rPr lang="de-DE" sz="2400" i="1" dirty="0"/>
              <a:t> synchrone </a:t>
            </a:r>
            <a:r>
              <a:rPr lang="de-DE" sz="2400" i="1" dirty="0" err="1"/>
              <a:t>the</a:t>
            </a:r>
            <a:r>
              <a:rPr lang="de-DE" sz="2400" i="1" dirty="0"/>
              <a:t> </a:t>
            </a:r>
            <a:r>
              <a:rPr lang="de-DE" sz="2400" i="1" dirty="0" err="1"/>
              <a:t>meeting</a:t>
            </a:r>
            <a:endParaRPr lang="de-DE" sz="2400" i="1" dirty="0"/>
          </a:p>
        </p:txBody>
      </p:sp>
      <p:sp>
        <p:nvSpPr>
          <p:cNvPr id="16" name="TextBox 15">
            <a:extLst>
              <a:ext uri="{FF2B5EF4-FFF2-40B4-BE49-F238E27FC236}">
                <a16:creationId xmlns:a16="http://schemas.microsoft.com/office/drawing/2014/main" id="{555F691B-ED24-4DF6-A503-920876929BC4}"/>
              </a:ext>
            </a:extLst>
          </p:cNvPr>
          <p:cNvSpPr txBox="1"/>
          <p:nvPr/>
        </p:nvSpPr>
        <p:spPr>
          <a:xfrm>
            <a:off x="1764114" y="5808197"/>
            <a:ext cx="1169038" cy="369332"/>
          </a:xfrm>
          <a:prstGeom prst="rect">
            <a:avLst/>
          </a:prstGeom>
          <a:noFill/>
        </p:spPr>
        <p:txBody>
          <a:bodyPr wrap="none" rtlCol="0">
            <a:spAutoFit/>
          </a:bodyPr>
          <a:lstStyle/>
          <a:p>
            <a:r>
              <a:rPr lang="de-DE"/>
              <a:t>Asynchron</a:t>
            </a:r>
          </a:p>
        </p:txBody>
      </p:sp>
      <p:sp>
        <p:nvSpPr>
          <p:cNvPr id="17" name="TextBox 16">
            <a:extLst>
              <a:ext uri="{FF2B5EF4-FFF2-40B4-BE49-F238E27FC236}">
                <a16:creationId xmlns:a16="http://schemas.microsoft.com/office/drawing/2014/main" id="{650752FF-5AA4-4B23-A78A-B75E04283CF9}"/>
              </a:ext>
            </a:extLst>
          </p:cNvPr>
          <p:cNvSpPr txBox="1"/>
          <p:nvPr/>
        </p:nvSpPr>
        <p:spPr>
          <a:xfrm>
            <a:off x="1941214" y="6177529"/>
            <a:ext cx="814838" cy="369332"/>
          </a:xfrm>
          <a:prstGeom prst="rect">
            <a:avLst/>
          </a:prstGeom>
          <a:noFill/>
        </p:spPr>
        <p:txBody>
          <a:bodyPr wrap="none" rtlCol="0">
            <a:spAutoFit/>
          </a:bodyPr>
          <a:lstStyle/>
          <a:p>
            <a:r>
              <a:rPr lang="de-DE"/>
              <a:t>Inform</a:t>
            </a:r>
          </a:p>
        </p:txBody>
      </p:sp>
      <p:sp>
        <p:nvSpPr>
          <p:cNvPr id="18" name="TextBox 17">
            <a:extLst>
              <a:ext uri="{FF2B5EF4-FFF2-40B4-BE49-F238E27FC236}">
                <a16:creationId xmlns:a16="http://schemas.microsoft.com/office/drawing/2014/main" id="{8263EBD4-59E7-47F1-B6E0-4127CD9AD5AE}"/>
              </a:ext>
            </a:extLst>
          </p:cNvPr>
          <p:cNvSpPr txBox="1"/>
          <p:nvPr/>
        </p:nvSpPr>
        <p:spPr>
          <a:xfrm>
            <a:off x="5213368" y="6177529"/>
            <a:ext cx="830677" cy="369332"/>
          </a:xfrm>
          <a:prstGeom prst="rect">
            <a:avLst/>
          </a:prstGeom>
          <a:noFill/>
        </p:spPr>
        <p:txBody>
          <a:bodyPr wrap="none" rtlCol="0">
            <a:spAutoFit/>
          </a:bodyPr>
          <a:lstStyle/>
          <a:p>
            <a:r>
              <a:rPr lang="de-DE" err="1"/>
              <a:t>Decide</a:t>
            </a:r>
            <a:endParaRPr lang="de-DE"/>
          </a:p>
        </p:txBody>
      </p:sp>
      <p:sp>
        <p:nvSpPr>
          <p:cNvPr id="19" name="TextBox 18">
            <a:extLst>
              <a:ext uri="{FF2B5EF4-FFF2-40B4-BE49-F238E27FC236}">
                <a16:creationId xmlns:a16="http://schemas.microsoft.com/office/drawing/2014/main" id="{A5852D5C-6E2A-4E12-A25B-6DE38164DB1B}"/>
              </a:ext>
            </a:extLst>
          </p:cNvPr>
          <p:cNvSpPr txBox="1"/>
          <p:nvPr/>
        </p:nvSpPr>
        <p:spPr>
          <a:xfrm>
            <a:off x="8483237" y="6177529"/>
            <a:ext cx="747897" cy="369332"/>
          </a:xfrm>
          <a:prstGeom prst="rect">
            <a:avLst/>
          </a:prstGeom>
          <a:noFill/>
        </p:spPr>
        <p:txBody>
          <a:bodyPr wrap="none" rtlCol="0">
            <a:spAutoFit/>
          </a:bodyPr>
          <a:lstStyle/>
          <a:p>
            <a:r>
              <a:rPr lang="de-DE" err="1"/>
              <a:t>Adapt</a:t>
            </a:r>
            <a:endParaRPr lang="de-DE"/>
          </a:p>
        </p:txBody>
      </p:sp>
      <p:sp>
        <p:nvSpPr>
          <p:cNvPr id="20" name="Oval 19">
            <a:extLst>
              <a:ext uri="{FF2B5EF4-FFF2-40B4-BE49-F238E27FC236}">
                <a16:creationId xmlns:a16="http://schemas.microsoft.com/office/drawing/2014/main" id="{7682BA53-7121-4227-9335-EF79DACF50AA}"/>
              </a:ext>
            </a:extLst>
          </p:cNvPr>
          <p:cNvSpPr/>
          <p:nvPr/>
        </p:nvSpPr>
        <p:spPr>
          <a:xfrm>
            <a:off x="2146434" y="4764505"/>
            <a:ext cx="510123" cy="481147"/>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1" name="Oval 20">
            <a:extLst>
              <a:ext uri="{FF2B5EF4-FFF2-40B4-BE49-F238E27FC236}">
                <a16:creationId xmlns:a16="http://schemas.microsoft.com/office/drawing/2014/main" id="{4C8208BA-99FE-4696-948B-7BD7672A20A8}"/>
              </a:ext>
            </a:extLst>
          </p:cNvPr>
          <p:cNvSpPr/>
          <p:nvPr/>
        </p:nvSpPr>
        <p:spPr>
          <a:xfrm>
            <a:off x="5303306" y="3589607"/>
            <a:ext cx="510123" cy="481147"/>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2" name="Oval 21">
            <a:extLst>
              <a:ext uri="{FF2B5EF4-FFF2-40B4-BE49-F238E27FC236}">
                <a16:creationId xmlns:a16="http://schemas.microsoft.com/office/drawing/2014/main" id="{012A2948-7CF8-4DB1-A9D3-AFA68AEF977A}"/>
              </a:ext>
            </a:extLst>
          </p:cNvPr>
          <p:cNvSpPr/>
          <p:nvPr/>
        </p:nvSpPr>
        <p:spPr>
          <a:xfrm>
            <a:off x="8602123" y="2045374"/>
            <a:ext cx="510123" cy="481147"/>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025576438"/>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Tray of takeaway coffees">
            <a:extLst>
              <a:ext uri="{FF2B5EF4-FFF2-40B4-BE49-F238E27FC236}">
                <a16:creationId xmlns:a16="http://schemas.microsoft.com/office/drawing/2014/main" id="{28690A6E-0D05-4FD1-8E72-7089DD3F71F0}"/>
              </a:ext>
            </a:extLst>
          </p:cNvPr>
          <p:cNvPicPr>
            <a:picLocks noChangeAspect="1"/>
          </p:cNvPicPr>
          <p:nvPr/>
        </p:nvPicPr>
        <p:blipFill rotWithShape="1">
          <a:blip r:embed="rId3">
            <a:alphaModFix amt="40000"/>
          </a:blip>
          <a:srcRect t="8222" b="7509"/>
          <a:stretch/>
        </p:blipFill>
        <p:spPr>
          <a:xfrm>
            <a:off x="20" y="10"/>
            <a:ext cx="12191980" cy="6857990"/>
          </a:xfrm>
          <a:prstGeom prst="rect">
            <a:avLst/>
          </a:prstGeom>
        </p:spPr>
      </p:pic>
      <p:sp>
        <p:nvSpPr>
          <p:cNvPr id="2" name="Title 1">
            <a:extLst>
              <a:ext uri="{FF2B5EF4-FFF2-40B4-BE49-F238E27FC236}">
                <a16:creationId xmlns:a16="http://schemas.microsoft.com/office/drawing/2014/main" id="{2DD83A42-FE7D-458D-A89E-10C1C9BBFDB3}"/>
              </a:ext>
            </a:extLst>
          </p:cNvPr>
          <p:cNvSpPr>
            <a:spLocks noGrp="1"/>
          </p:cNvSpPr>
          <p:nvPr>
            <p:ph type="ctrTitle"/>
          </p:nvPr>
        </p:nvSpPr>
        <p:spPr>
          <a:xfrm>
            <a:off x="965200" y="965200"/>
            <a:ext cx="10261600" cy="3564869"/>
          </a:xfrm>
        </p:spPr>
        <p:txBody>
          <a:bodyPr vert="horz" lIns="91440" tIns="45720" rIns="91440" bIns="45720" rtlCol="0">
            <a:normAutofit/>
          </a:bodyPr>
          <a:lstStyle/>
          <a:p>
            <a:pPr algn="l"/>
            <a:r>
              <a:rPr lang="en-US" sz="10600" dirty="0">
                <a:ln w="22225">
                  <a:solidFill>
                    <a:schemeClr val="tx1"/>
                  </a:solidFill>
                  <a:miter lim="800000"/>
                </a:ln>
                <a:noFill/>
              </a:rPr>
              <a:t>Life‘s too short</a:t>
            </a:r>
            <a:br>
              <a:rPr lang="en-US" sz="10600" dirty="0">
                <a:ln w="22225">
                  <a:solidFill>
                    <a:schemeClr val="tx1"/>
                  </a:solidFill>
                  <a:miter lim="800000"/>
                </a:ln>
                <a:noFill/>
              </a:rPr>
            </a:br>
            <a:r>
              <a:rPr lang="en-US" sz="10600" dirty="0">
                <a:ln w="22225">
                  <a:solidFill>
                    <a:schemeClr val="tx1"/>
                  </a:solidFill>
                  <a:miter lim="800000"/>
                </a:ln>
                <a:noFill/>
              </a:rPr>
              <a:t>for bad meetings</a:t>
            </a:r>
          </a:p>
        </p:txBody>
      </p:sp>
    </p:spTree>
    <p:extLst>
      <p:ext uri="{BB962C8B-B14F-4D97-AF65-F5344CB8AC3E}">
        <p14:creationId xmlns:p14="http://schemas.microsoft.com/office/powerpoint/2010/main" val="532829384"/>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A picture containing text, floor, indoor, room&#10;&#10;Description automatically generated">
            <a:extLst>
              <a:ext uri="{FF2B5EF4-FFF2-40B4-BE49-F238E27FC236}">
                <a16:creationId xmlns:a16="http://schemas.microsoft.com/office/drawing/2014/main" id="{8E96A455-F6A0-43B1-8962-21A150BEEB3C}"/>
              </a:ext>
            </a:extLst>
          </p:cNvPr>
          <p:cNvPicPr>
            <a:picLocks noChangeAspect="1"/>
          </p:cNvPicPr>
          <p:nvPr/>
        </p:nvPicPr>
        <p:blipFill rotWithShape="1">
          <a:blip r:embed="rId3">
            <a:alphaModFix amt="40000"/>
            <a:extLst>
              <a:ext uri="{28A0092B-C50C-407E-A947-70E740481C1C}">
                <a14:useLocalDpi xmlns:a14="http://schemas.microsoft.com/office/drawing/2010/main" val="0"/>
              </a:ext>
            </a:extLst>
          </a:blip>
          <a:srcRect b="25000"/>
          <a:stretch/>
        </p:blipFill>
        <p:spPr>
          <a:xfrm>
            <a:off x="20" y="10"/>
            <a:ext cx="12191980" cy="6857990"/>
          </a:xfrm>
          <a:prstGeom prst="rect">
            <a:avLst/>
          </a:prstGeom>
        </p:spPr>
      </p:pic>
      <p:sp>
        <p:nvSpPr>
          <p:cNvPr id="2" name="TextBox 1">
            <a:extLst>
              <a:ext uri="{FF2B5EF4-FFF2-40B4-BE49-F238E27FC236}">
                <a16:creationId xmlns:a16="http://schemas.microsoft.com/office/drawing/2014/main" id="{9F379F62-4A95-4E37-A718-577D4D7D1B1F}"/>
              </a:ext>
            </a:extLst>
          </p:cNvPr>
          <p:cNvSpPr txBox="1"/>
          <p:nvPr/>
        </p:nvSpPr>
        <p:spPr>
          <a:xfrm>
            <a:off x="965200" y="965200"/>
            <a:ext cx="10261600" cy="3564869"/>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8100" dirty="0">
                <a:ln w="22225">
                  <a:solidFill>
                    <a:schemeClr val="tx1"/>
                  </a:solidFill>
                  <a:miter lim="800000"/>
                </a:ln>
                <a:noFill/>
                <a:latin typeface="+mj-lt"/>
                <a:ea typeface="+mj-ea"/>
                <a:cs typeface="+mj-cs"/>
              </a:rPr>
              <a:t>Flipcharts are so</a:t>
            </a:r>
            <a:br>
              <a:rPr lang="en-US" sz="8100" dirty="0">
                <a:ln w="22225">
                  <a:solidFill>
                    <a:schemeClr val="tx1"/>
                  </a:solidFill>
                  <a:miter lim="800000"/>
                </a:ln>
                <a:noFill/>
                <a:latin typeface="+mj-lt"/>
                <a:ea typeface="+mj-ea"/>
                <a:cs typeface="+mj-cs"/>
              </a:rPr>
            </a:br>
            <a:r>
              <a:rPr lang="en-US" sz="8100" dirty="0">
                <a:ln w="22225">
                  <a:solidFill>
                    <a:schemeClr val="tx1"/>
                  </a:solidFill>
                  <a:miter lim="800000"/>
                </a:ln>
                <a:noFill/>
                <a:latin typeface="+mj-lt"/>
                <a:ea typeface="+mj-ea"/>
                <a:cs typeface="+mj-cs"/>
              </a:rPr>
              <a:t>pre-pandemic
</a:t>
            </a:r>
          </a:p>
        </p:txBody>
      </p:sp>
    </p:spTree>
    <p:extLst>
      <p:ext uri="{BB962C8B-B14F-4D97-AF65-F5344CB8AC3E}">
        <p14:creationId xmlns:p14="http://schemas.microsoft.com/office/powerpoint/2010/main" val="1085710228"/>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useBgFill="1">
        <p:nvSpPr>
          <p:cNvPr id="120" name="Rectangle 113">
            <a:extLst>
              <a:ext uri="{FF2B5EF4-FFF2-40B4-BE49-F238E27FC236}">
                <a16:creationId xmlns:a16="http://schemas.microsoft.com/office/drawing/2014/main" id="{6F828D28-8E09-41CC-8229-3070B5467A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table with a computer and a monitor on it&#10;&#10;Description automatically generated with low confidence">
            <a:extLst>
              <a:ext uri="{FF2B5EF4-FFF2-40B4-BE49-F238E27FC236}">
                <a16:creationId xmlns:a16="http://schemas.microsoft.com/office/drawing/2014/main" id="{55CFB8CA-6485-4ED5-9286-05CB9B77F50E}"/>
              </a:ext>
            </a:extLst>
          </p:cNvPr>
          <p:cNvPicPr>
            <a:picLocks noChangeAspect="1"/>
          </p:cNvPicPr>
          <p:nvPr/>
        </p:nvPicPr>
        <p:blipFill rotWithShape="1">
          <a:blip r:embed="rId3">
            <a:extLst>
              <a:ext uri="{28A0092B-C50C-407E-A947-70E740481C1C}">
                <a14:useLocalDpi xmlns:a14="http://schemas.microsoft.com/office/drawing/2010/main" val="0"/>
              </a:ext>
            </a:extLst>
          </a:blip>
          <a:srcRect t="3937" b="21063"/>
          <a:stretch/>
        </p:blipFill>
        <p:spPr>
          <a:xfrm>
            <a:off x="20" y="1"/>
            <a:ext cx="12191980" cy="6857999"/>
          </a:xfrm>
          <a:prstGeom prst="rect">
            <a:avLst/>
          </a:prstGeom>
        </p:spPr>
      </p:pic>
      <p:sp>
        <p:nvSpPr>
          <p:cNvPr id="121" name="Rectangle 115">
            <a:extLst>
              <a:ext uri="{FF2B5EF4-FFF2-40B4-BE49-F238E27FC236}">
                <a16:creationId xmlns:a16="http://schemas.microsoft.com/office/drawing/2014/main" id="{D5B012D8-7F27-4758-9AC6-C889B154BD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103377" y="1100316"/>
            <a:ext cx="6858003" cy="4657347"/>
          </a:xfrm>
          <a:prstGeom prst="rect">
            <a:avLst/>
          </a:prstGeom>
          <a:gradFill flip="none" rotWithShape="1">
            <a:gsLst>
              <a:gs pos="48000">
                <a:srgbClr val="000000">
                  <a:alpha val="24000"/>
                </a:srgbClr>
              </a:gs>
              <a:gs pos="85000">
                <a:srgbClr val="000000">
                  <a:alpha val="45000"/>
                </a:srgbClr>
              </a:gs>
              <a:gs pos="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9F379F62-4A95-4E37-A718-577D4D7D1B1F}"/>
              </a:ext>
            </a:extLst>
          </p:cNvPr>
          <p:cNvSpPr txBox="1"/>
          <p:nvPr/>
        </p:nvSpPr>
        <p:spPr>
          <a:xfrm>
            <a:off x="643466" y="643467"/>
            <a:ext cx="5452529" cy="3569242"/>
          </a:xfrm>
          <a:prstGeom prst="rect">
            <a:avLst/>
          </a:prstGeom>
        </p:spPr>
        <p:txBody>
          <a:bodyPr vert="horz" lIns="91440" tIns="45720" rIns="91440" bIns="45720" rtlCol="0" anchor="t">
            <a:normAutofit/>
          </a:bodyPr>
          <a:lstStyle/>
          <a:p>
            <a:pPr>
              <a:lnSpc>
                <a:spcPct val="90000"/>
              </a:lnSpc>
              <a:spcBef>
                <a:spcPct val="0"/>
              </a:spcBef>
              <a:spcAft>
                <a:spcPts val="600"/>
              </a:spcAft>
            </a:pPr>
            <a:r>
              <a:rPr lang="en-US" sz="5200">
                <a:solidFill>
                  <a:srgbClr val="FFFFFF"/>
                </a:solidFill>
                <a:latin typeface="+mj-lt"/>
                <a:ea typeface="+mj-ea"/>
                <a:cs typeface="+mj-cs"/>
              </a:rPr>
              <a:t>Meet Elmo
</a:t>
            </a:r>
          </a:p>
        </p:txBody>
      </p:sp>
      <p:sp>
        <p:nvSpPr>
          <p:cNvPr id="122" name="Rectangle 117">
            <a:extLst>
              <a:ext uri="{FF2B5EF4-FFF2-40B4-BE49-F238E27FC236}">
                <a16:creationId xmlns:a16="http://schemas.microsoft.com/office/drawing/2014/main" id="{4063B759-00FC-46D1-9898-8E8625268F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40187" y="2206184"/>
            <a:ext cx="6858003" cy="2445624"/>
          </a:xfrm>
          <a:prstGeom prst="rect">
            <a:avLst/>
          </a:prstGeom>
          <a:gradFill flip="none" rotWithShape="1">
            <a:gsLst>
              <a:gs pos="48000">
                <a:srgbClr val="000000">
                  <a:alpha val="24000"/>
                </a:srgbClr>
              </a:gs>
              <a:gs pos="85000">
                <a:srgbClr val="000000">
                  <a:alpha val="45000"/>
                </a:srgbClr>
              </a:gs>
              <a:gs pos="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363289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A picture containing text, indoor, floor, living&#10;&#10;Description automatically generated">
            <a:extLst>
              <a:ext uri="{FF2B5EF4-FFF2-40B4-BE49-F238E27FC236}">
                <a16:creationId xmlns:a16="http://schemas.microsoft.com/office/drawing/2014/main" id="{179A99C3-ED1E-4117-9D35-D1169D85E328}"/>
              </a:ext>
            </a:extLst>
          </p:cNvPr>
          <p:cNvPicPr>
            <a:picLocks noChangeAspect="1"/>
          </p:cNvPicPr>
          <p:nvPr/>
        </p:nvPicPr>
        <p:blipFill rotWithShape="1">
          <a:blip r:embed="rId3">
            <a:alphaModFix amt="40000"/>
            <a:extLst>
              <a:ext uri="{28A0092B-C50C-407E-A947-70E740481C1C}">
                <a14:useLocalDpi xmlns:a14="http://schemas.microsoft.com/office/drawing/2010/main" val="0"/>
              </a:ext>
            </a:extLst>
          </a:blip>
          <a:srcRect t="14644" b="10357"/>
          <a:stretch/>
        </p:blipFill>
        <p:spPr>
          <a:xfrm>
            <a:off x="20" y="10"/>
            <a:ext cx="12191980" cy="6857990"/>
          </a:xfrm>
          <a:prstGeom prst="rect">
            <a:avLst/>
          </a:prstGeom>
        </p:spPr>
      </p:pic>
      <p:sp>
        <p:nvSpPr>
          <p:cNvPr id="3" name="TextBox 2">
            <a:extLst>
              <a:ext uri="{FF2B5EF4-FFF2-40B4-BE49-F238E27FC236}">
                <a16:creationId xmlns:a16="http://schemas.microsoft.com/office/drawing/2014/main" id="{8FC3ACDE-E642-429D-AB0B-E0AA6E7EEDD7}"/>
              </a:ext>
            </a:extLst>
          </p:cNvPr>
          <p:cNvSpPr txBox="1"/>
          <p:nvPr/>
        </p:nvSpPr>
        <p:spPr>
          <a:xfrm>
            <a:off x="965200" y="965200"/>
            <a:ext cx="10261600" cy="3564869"/>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8100" dirty="0">
                <a:ln w="22225">
                  <a:solidFill>
                    <a:schemeClr val="tx1"/>
                  </a:solidFill>
                  <a:miter lim="800000"/>
                </a:ln>
                <a:noFill/>
                <a:latin typeface="+mj-lt"/>
                <a:ea typeface="+mj-ea"/>
                <a:cs typeface="+mj-cs"/>
              </a:rPr>
              <a:t>What’s annoying in remote meetings will kill you in hybrid</a:t>
            </a:r>
          </a:p>
        </p:txBody>
      </p:sp>
    </p:spTree>
    <p:extLst>
      <p:ext uri="{BB962C8B-B14F-4D97-AF65-F5344CB8AC3E}">
        <p14:creationId xmlns:p14="http://schemas.microsoft.com/office/powerpoint/2010/main" val="2662383282"/>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A table with a computer and chairs in front of a projector screen&#10;&#10;Description automatically generated with low confidence">
            <a:extLst>
              <a:ext uri="{FF2B5EF4-FFF2-40B4-BE49-F238E27FC236}">
                <a16:creationId xmlns:a16="http://schemas.microsoft.com/office/drawing/2014/main" id="{6483084D-EE62-424D-8BB6-AC21EF651992}"/>
              </a:ext>
            </a:extLst>
          </p:cNvPr>
          <p:cNvPicPr>
            <a:picLocks noChangeAspect="1"/>
          </p:cNvPicPr>
          <p:nvPr/>
        </p:nvPicPr>
        <p:blipFill rotWithShape="1">
          <a:blip r:embed="rId3">
            <a:alphaModFix amt="40000"/>
            <a:extLst>
              <a:ext uri="{28A0092B-C50C-407E-A947-70E740481C1C}">
                <a14:useLocalDpi xmlns:a14="http://schemas.microsoft.com/office/drawing/2010/main" val="0"/>
              </a:ext>
            </a:extLst>
          </a:blip>
          <a:srcRect b="25000"/>
          <a:stretch/>
        </p:blipFill>
        <p:spPr>
          <a:xfrm>
            <a:off x="20" y="10"/>
            <a:ext cx="12191980" cy="6857990"/>
          </a:xfrm>
          <a:prstGeom prst="rect">
            <a:avLst/>
          </a:prstGeom>
        </p:spPr>
      </p:pic>
      <p:sp>
        <p:nvSpPr>
          <p:cNvPr id="6" name="TextBox 5">
            <a:extLst>
              <a:ext uri="{FF2B5EF4-FFF2-40B4-BE49-F238E27FC236}">
                <a16:creationId xmlns:a16="http://schemas.microsoft.com/office/drawing/2014/main" id="{66F475FC-6960-4D9C-A49C-4EB86DC7D990}"/>
              </a:ext>
            </a:extLst>
          </p:cNvPr>
          <p:cNvSpPr txBox="1"/>
          <p:nvPr/>
        </p:nvSpPr>
        <p:spPr>
          <a:xfrm>
            <a:off x="965200" y="965200"/>
            <a:ext cx="10261600" cy="3564869"/>
          </a:xfrm>
          <a:prstGeom prst="rect">
            <a:avLst/>
          </a:prstGeom>
        </p:spPr>
        <p:txBody>
          <a:bodyPr vert="horz" lIns="91440" tIns="45720" rIns="91440" bIns="45720" rtlCol="0" anchor="b">
            <a:normAutofit fontScale="92500" lnSpcReduction="20000"/>
          </a:bodyPr>
          <a:lstStyle/>
          <a:p>
            <a:pPr>
              <a:lnSpc>
                <a:spcPct val="90000"/>
              </a:lnSpc>
              <a:spcBef>
                <a:spcPct val="0"/>
              </a:spcBef>
              <a:spcAft>
                <a:spcPts val="600"/>
              </a:spcAft>
            </a:pPr>
            <a:r>
              <a:rPr lang="en-US" sz="8100" dirty="0">
                <a:ln w="22225">
                  <a:solidFill>
                    <a:schemeClr val="tx1"/>
                  </a:solidFill>
                  <a:miter lim="800000"/>
                </a:ln>
                <a:noFill/>
                <a:latin typeface="+mj-lt"/>
                <a:ea typeface="+mj-ea"/>
                <a:cs typeface="+mj-cs"/>
              </a:rPr>
              <a:t>The Biggest Don’t for Hybrid Meetings?</a:t>
            </a:r>
          </a:p>
          <a:p>
            <a:pPr>
              <a:lnSpc>
                <a:spcPct val="90000"/>
              </a:lnSpc>
              <a:spcBef>
                <a:spcPct val="0"/>
              </a:spcBef>
              <a:spcAft>
                <a:spcPts val="600"/>
              </a:spcAft>
            </a:pPr>
            <a:r>
              <a:rPr lang="en-US" sz="8100" dirty="0">
                <a:ln w="22225">
                  <a:solidFill>
                    <a:schemeClr val="tx1"/>
                  </a:solidFill>
                  <a:miter lim="800000"/>
                </a:ln>
                <a:noFill/>
                <a:latin typeface="+mj-lt"/>
                <a:ea typeface="+mj-ea"/>
                <a:cs typeface="+mj-cs"/>
              </a:rPr>
              <a:t>Donuts for the Roomies
</a:t>
            </a:r>
          </a:p>
        </p:txBody>
      </p:sp>
    </p:spTree>
    <p:extLst>
      <p:ext uri="{BB962C8B-B14F-4D97-AF65-F5344CB8AC3E}">
        <p14:creationId xmlns:p14="http://schemas.microsoft.com/office/powerpoint/2010/main" val="1753878649"/>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eeca307f-45d7-431c-a3bd-b5aa2a674a7e">
      <UserInfo>
        <DisplayName>Dugaro, Thomas</DisplayName>
        <AccountId>14</AccountId>
        <AccountType/>
      </UserInfo>
      <UserInfo>
        <DisplayName>Schulze, Janis</DisplayName>
        <AccountId>30</AccountId>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kument" ma:contentTypeID="0x01010065C25AF9EEC43E448C5A57B69ABCD484" ma:contentTypeVersion="8" ma:contentTypeDescription="Ein neues Dokument erstellen." ma:contentTypeScope="" ma:versionID="949d11f97e87ff7ec722a4be4ad593e3">
  <xsd:schema xmlns:xsd="http://www.w3.org/2001/XMLSchema" xmlns:xs="http://www.w3.org/2001/XMLSchema" xmlns:p="http://schemas.microsoft.com/office/2006/metadata/properties" xmlns:ns2="4e565874-1dbb-49a7-9a2c-f4fc6a468b81" xmlns:ns3="eeca307f-45d7-431c-a3bd-b5aa2a674a7e" targetNamespace="http://schemas.microsoft.com/office/2006/metadata/properties" ma:root="true" ma:fieldsID="824a5650ecfe77e77be36012d96350bc" ns2:_="" ns3:_="">
    <xsd:import namespace="4e565874-1dbb-49a7-9a2c-f4fc6a468b81"/>
    <xsd:import namespace="eeca307f-45d7-431c-a3bd-b5aa2a674a7e"/>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e565874-1dbb-49a7-9a2c-f4fc6a468b8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eca307f-45d7-431c-a3bd-b5aa2a674a7e" elementFormDefault="qualified">
    <xsd:import namespace="http://schemas.microsoft.com/office/2006/documentManagement/types"/>
    <xsd:import namespace="http://schemas.microsoft.com/office/infopath/2007/PartnerControls"/>
    <xsd:element name="SharedWithUsers" ma:index="14"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Freigegeben für -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8B965EA-0D02-4166-9A1B-9C16C2D556C6}">
  <ds:schemaRefs>
    <ds:schemaRef ds:uri="4e565874-1dbb-49a7-9a2c-f4fc6a468b81"/>
    <ds:schemaRef ds:uri="http://schemas.microsoft.com/office/2006/metadata/properties"/>
    <ds:schemaRef ds:uri="http://schemas.microsoft.com/office/2006/documentManagement/types"/>
    <ds:schemaRef ds:uri="http://purl.org/dc/terms/"/>
    <ds:schemaRef ds:uri="http://schemas.openxmlformats.org/package/2006/metadata/core-properties"/>
    <ds:schemaRef ds:uri="http://purl.org/dc/dcmitype/"/>
    <ds:schemaRef ds:uri="http://schemas.microsoft.com/office/infopath/2007/PartnerControls"/>
    <ds:schemaRef ds:uri="eeca307f-45d7-431c-a3bd-b5aa2a674a7e"/>
    <ds:schemaRef ds:uri="http://www.w3.org/XML/1998/namespace"/>
    <ds:schemaRef ds:uri="http://purl.org/dc/elements/1.1/"/>
  </ds:schemaRefs>
</ds:datastoreItem>
</file>

<file path=customXml/itemProps2.xml><?xml version="1.0" encoding="utf-8"?>
<ds:datastoreItem xmlns:ds="http://schemas.openxmlformats.org/officeDocument/2006/customXml" ds:itemID="{4EB94A81-5ADD-40F7-95CD-53FFAF7A5017}">
  <ds:schemaRefs>
    <ds:schemaRef ds:uri="http://schemas.microsoft.com/sharepoint/v3/contenttype/forms"/>
  </ds:schemaRefs>
</ds:datastoreItem>
</file>

<file path=customXml/itemProps3.xml><?xml version="1.0" encoding="utf-8"?>
<ds:datastoreItem xmlns:ds="http://schemas.openxmlformats.org/officeDocument/2006/customXml" ds:itemID="{6FC88177-5FEC-4B2E-B1BE-42913AF01E9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e565874-1dbb-49a7-9a2c-f4fc6a468b81"/>
    <ds:schemaRef ds:uri="eeca307f-45d7-431c-a3bd-b5aa2a674a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0</TotalTime>
  <Words>2365</Words>
  <Application>Microsoft Office PowerPoint</Application>
  <PresentationFormat>Widescreen</PresentationFormat>
  <Paragraphs>94</Paragraphs>
  <Slides>11</Slides>
  <Notes>11</Notes>
  <HiddenSlides>2</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11</vt:i4>
      </vt:variant>
    </vt:vector>
  </HeadingPairs>
  <TitlesOfParts>
    <vt:vector size="18" baseType="lpstr">
      <vt:lpstr>adelle-sans</vt:lpstr>
      <vt:lpstr>Arial</vt:lpstr>
      <vt:lpstr>Calibri</vt:lpstr>
      <vt:lpstr>Calibri Light</vt:lpstr>
      <vt:lpstr>Segoe UI</vt:lpstr>
      <vt:lpstr>Wingdings</vt:lpstr>
      <vt:lpstr>Office Theme</vt:lpstr>
      <vt:lpstr>How to Make Hybrid Meetings Not Suck</vt:lpstr>
      <vt:lpstr>PowerPoint Presentation</vt:lpstr>
      <vt:lpstr>PowerPoint Presentation</vt:lpstr>
      <vt:lpstr>PowerPoint Presentation</vt:lpstr>
      <vt:lpstr>Life‘s too short for bad meetings</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 meet or not to meet</dc:title>
  <dc:creator>Dugaro, Thomas</dc:creator>
  <cp:lastModifiedBy>Dugaro, Thomas</cp:lastModifiedBy>
  <cp:revision>2</cp:revision>
  <dcterms:created xsi:type="dcterms:W3CDTF">2021-08-04T12:31:24Z</dcterms:created>
  <dcterms:modified xsi:type="dcterms:W3CDTF">2022-03-17T12:25:18Z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0x01010065C25AF9EEC43E448C5A57B69ABCD484</vt:lpwstr>
  </property>
</Properties>
</file>