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5" r:id="rId3"/>
  </p:sldMasterIdLst>
  <p:notesMasterIdLst>
    <p:notesMasterId r:id="rId29"/>
  </p:notesMasterIdLst>
  <p:handoutMasterIdLst>
    <p:handoutMasterId r:id="rId30"/>
  </p:handoutMasterIdLst>
  <p:sldIdLst>
    <p:sldId id="256" r:id="rId4"/>
    <p:sldId id="259" r:id="rId5"/>
    <p:sldId id="1631" r:id="rId6"/>
    <p:sldId id="1632" r:id="rId7"/>
    <p:sldId id="292" r:id="rId8"/>
    <p:sldId id="1634" r:id="rId9"/>
    <p:sldId id="1635" r:id="rId10"/>
    <p:sldId id="446" r:id="rId11"/>
    <p:sldId id="293" r:id="rId12"/>
    <p:sldId id="1608" r:id="rId13"/>
    <p:sldId id="1637" r:id="rId14"/>
    <p:sldId id="294" r:id="rId15"/>
    <p:sldId id="1640" r:id="rId16"/>
    <p:sldId id="1611" r:id="rId17"/>
    <p:sldId id="295" r:id="rId18"/>
    <p:sldId id="1641" r:id="rId19"/>
    <p:sldId id="1578" r:id="rId20"/>
    <p:sldId id="1596" r:id="rId21"/>
    <p:sldId id="1595" r:id="rId22"/>
    <p:sldId id="1597" r:id="rId23"/>
    <p:sldId id="297" r:id="rId24"/>
    <p:sldId id="1642" r:id="rId25"/>
    <p:sldId id="262" r:id="rId26"/>
    <p:sldId id="298" r:id="rId27"/>
    <p:sldId id="278" r:id="rId28"/>
  </p:sldIdLst>
  <p:sldSz cx="9144000" cy="5143500" type="screen16x9"/>
  <p:notesSz cx="6858000" cy="9144000"/>
  <p:embeddedFontLst>
    <p:embeddedFont>
      <p:font typeface="Avenir Next LT Pro" panose="020B0504020202020204" pitchFamily="34" charset="0"/>
      <p:regular r:id="rId31"/>
      <p:bold r:id="rId32"/>
      <p:italic r:id="rId33"/>
      <p:boldItalic r:id="rId34"/>
    </p:embeddedFont>
    <p:embeddedFont>
      <p:font typeface="Bookman Old Style" panose="02050604050505020204" pitchFamily="18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  <p:embeddedFont>
      <p:font typeface="Open Sans" panose="020B0606030504020204" pitchFamily="3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97966AC6-26B4-4605-9392-738005478EB0}">
          <p14:sldIdLst>
            <p14:sldId id="256"/>
            <p14:sldId id="259"/>
            <p14:sldId id="1631"/>
            <p14:sldId id="1632"/>
          </p14:sldIdLst>
        </p14:section>
        <p14:section name="Milestone 1 - Author experience" id="{CBD369CB-7C50-41B5-839D-330BD652FA8B}">
          <p14:sldIdLst>
            <p14:sldId id="292"/>
            <p14:sldId id="1634"/>
            <p14:sldId id="1635"/>
            <p14:sldId id="446"/>
          </p14:sldIdLst>
        </p14:section>
        <p14:section name="Milestone 2 - Content connected" id="{E04A117F-635B-466B-957C-79942C2B46B6}">
          <p14:sldIdLst>
            <p14:sldId id="293"/>
            <p14:sldId id="1608"/>
            <p14:sldId id="1637"/>
          </p14:sldIdLst>
        </p14:section>
        <p14:section name="Milestone 3 - Semantic content" id="{1F13F4DA-F203-411B-902E-F298FB82ED6A}">
          <p14:sldIdLst>
            <p14:sldId id="294"/>
            <p14:sldId id="1640"/>
            <p14:sldId id="1611"/>
          </p14:sldIdLst>
        </p14:section>
        <p14:section name="Milestone 4 - Content strategy" id="{273E588A-FFAE-4F1E-B907-E4E3D224EE0A}">
          <p14:sldIdLst>
            <p14:sldId id="295"/>
            <p14:sldId id="1641"/>
          </p14:sldIdLst>
        </p14:section>
        <p14:section name="Content in Action" id="{86780419-A6B6-436A-897B-D72879B3715E}">
          <p14:sldIdLst>
            <p14:sldId id="1578"/>
            <p14:sldId id="1596"/>
            <p14:sldId id="1595"/>
            <p14:sldId id="1597"/>
          </p14:sldIdLst>
        </p14:section>
        <p14:section name="Breakout" id="{BEFB418A-124B-4515-88B1-BDCD177D480C}">
          <p14:sldIdLst>
            <p14:sldId id="297"/>
            <p14:sldId id="1642"/>
          </p14:sldIdLst>
        </p14:section>
        <p14:section name="Wrap up: Quality content" id="{BF733C2F-C8DF-4C7C-99AB-11BBF9267703}">
          <p14:sldIdLst>
            <p14:sldId id="262"/>
            <p14:sldId id="298"/>
          </p14:sldIdLst>
        </p14:section>
        <p14:section name="Q&amp;A" id="{5AABDCD4-A03D-428F-8467-334469535076}">
          <p14:sldIdLst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B8B8B8"/>
    <a:srgbClr val="00A7FD"/>
    <a:srgbClr val="7F7F7F"/>
    <a:srgbClr val="D9D9D9"/>
    <a:srgbClr val="FFBF47"/>
    <a:srgbClr val="00527A"/>
    <a:srgbClr val="28AFB0"/>
    <a:srgbClr val="E0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71B7C9-3EF6-4372-9E68-7E7CF807A255}" v="254" dt="2024-01-13T20:54:34.415"/>
  </p1510:revLst>
</p1510:revInfo>
</file>

<file path=ppt/tableStyles.xml><?xml version="1.0" encoding="utf-8"?>
<a:tblStyleLst xmlns:a="http://schemas.openxmlformats.org/drawingml/2006/main" def="{92904424-68CA-41A6-A126-53E7637C615E}">
  <a:tblStyle styleId="{92904424-68CA-41A6-A126-53E7637C61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C46FDA9-4502-4ACE-B86A-E214F7153ED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26891" autoAdjust="0"/>
  </p:normalViewPr>
  <p:slideViewPr>
    <p:cSldViewPr snapToGrid="0">
      <p:cViewPr varScale="1">
        <p:scale>
          <a:sx n="23" d="100"/>
          <a:sy n="23" d="100"/>
        </p:scale>
        <p:origin x="2336" y="12"/>
      </p:cViewPr>
      <p:guideLst/>
    </p:cSldViewPr>
  </p:slideViewPr>
  <p:outlineViewPr>
    <p:cViewPr>
      <p:scale>
        <a:sx n="33" d="100"/>
        <a:sy n="33" d="100"/>
      </p:scale>
      <p:origin x="0" y="-7734"/>
    </p:cViewPr>
  </p:outlineViewPr>
  <p:notesTextViewPr>
    <p:cViewPr>
      <p:scale>
        <a:sx n="87" d="100"/>
        <a:sy n="87" d="100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9.fntdata"/><Relationship Id="rId21" Type="http://schemas.openxmlformats.org/officeDocument/2006/relationships/slide" Target="slides/slide18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7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Wills" userId="14e58efe-1e17-4b3e-98ba-31cf6053bd38" providerId="ADAL" clId="{EA78774D-BD5C-4EAD-9764-40D7B7909B65}"/>
    <pc:docChg chg="undo custSel modSld">
      <pc:chgData name="Mike Wills" userId="14e58efe-1e17-4b3e-98ba-31cf6053bd38" providerId="ADAL" clId="{EA78774D-BD5C-4EAD-9764-40D7B7909B65}" dt="2024-01-10T04:23:29.936" v="403" actId="20577"/>
      <pc:docMkLst>
        <pc:docMk/>
      </pc:docMkLst>
      <pc:sldChg chg="addSp delSp modSp mod modNotesTx">
        <pc:chgData name="Mike Wills" userId="14e58efe-1e17-4b3e-98ba-31cf6053bd38" providerId="ADAL" clId="{EA78774D-BD5C-4EAD-9764-40D7B7909B65}" dt="2024-01-10T04:23:29.936" v="403" actId="20577"/>
        <pc:sldMkLst>
          <pc:docMk/>
          <pc:sldMk cId="1459508333" sldId="1642"/>
        </pc:sldMkLst>
        <pc:spChg chg="add mod">
          <ac:chgData name="Mike Wills" userId="14e58efe-1e17-4b3e-98ba-31cf6053bd38" providerId="ADAL" clId="{EA78774D-BD5C-4EAD-9764-40D7B7909B65}" dt="2024-01-10T04:23:29.936" v="403" actId="20577"/>
          <ac:spMkLst>
            <pc:docMk/>
            <pc:sldMk cId="1459508333" sldId="1642"/>
            <ac:spMk id="2" creationId="{EAA99AD6-BCF4-1A75-7BF6-9D0EBA737FA0}"/>
          </ac:spMkLst>
        </pc:spChg>
        <pc:spChg chg="mod">
          <ac:chgData name="Mike Wills" userId="14e58efe-1e17-4b3e-98ba-31cf6053bd38" providerId="ADAL" clId="{EA78774D-BD5C-4EAD-9764-40D7B7909B65}" dt="2024-01-10T04:17:27.930" v="106" actId="20577"/>
          <ac:spMkLst>
            <pc:docMk/>
            <pc:sldMk cId="1459508333" sldId="1642"/>
            <ac:spMk id="5" creationId="{0CD51602-D388-BDC4-6349-E4EA65CD1BC7}"/>
          </ac:spMkLst>
        </pc:spChg>
        <pc:spChg chg="mod">
          <ac:chgData name="Mike Wills" userId="14e58efe-1e17-4b3e-98ba-31cf6053bd38" providerId="ADAL" clId="{EA78774D-BD5C-4EAD-9764-40D7B7909B65}" dt="2024-01-10T04:13:16.618" v="8" actId="948"/>
          <ac:spMkLst>
            <pc:docMk/>
            <pc:sldMk cId="1459508333" sldId="1642"/>
            <ac:spMk id="6" creationId="{E79DAB4B-7256-E1D2-2125-9FE67D307144}"/>
          </ac:spMkLst>
        </pc:spChg>
        <pc:spChg chg="del">
          <ac:chgData name="Mike Wills" userId="14e58efe-1e17-4b3e-98ba-31cf6053bd38" providerId="ADAL" clId="{EA78774D-BD5C-4EAD-9764-40D7B7909B65}" dt="2024-01-10T04:13:29.848" v="9" actId="478"/>
          <ac:spMkLst>
            <pc:docMk/>
            <pc:sldMk cId="1459508333" sldId="1642"/>
            <ac:spMk id="7" creationId="{7B945EE6-7208-C4C0-85E4-A9A609A98D94}"/>
          </ac:spMkLst>
        </pc:spChg>
      </pc:sldChg>
    </pc:docChg>
  </pc:docChgLst>
  <pc:docChgLst>
    <pc:chgData name="Becki Dilworth" userId="S::bdilworth@bluemodus.com::a898943a-8b78-427b-8e6e-14f75ff98c98" providerId="AD" clId="Web-{7242E572-A2BA-CEA0-3739-381A52CCD3D1}"/>
    <pc:docChg chg="modSld">
      <pc:chgData name="Becki Dilworth" userId="S::bdilworth@bluemodus.com::a898943a-8b78-427b-8e6e-14f75ff98c98" providerId="AD" clId="Web-{7242E572-A2BA-CEA0-3739-381A52CCD3D1}" dt="2024-01-09T15:46:59.106" v="553"/>
      <pc:docMkLst>
        <pc:docMk/>
      </pc:docMkLst>
      <pc:sldChg chg="modNotes">
        <pc:chgData name="Becki Dilworth" userId="S::bdilworth@bluemodus.com::a898943a-8b78-427b-8e6e-14f75ff98c98" providerId="AD" clId="Web-{7242E572-A2BA-CEA0-3739-381A52CCD3D1}" dt="2024-01-09T15:46:59.106" v="553"/>
        <pc:sldMkLst>
          <pc:docMk/>
          <pc:sldMk cId="1459508333" sldId="1642"/>
        </pc:sldMkLst>
      </pc:sldChg>
    </pc:docChg>
  </pc:docChgLst>
  <pc:docChgLst>
    <pc:chgData name="Mike Wills" userId="14e58efe-1e17-4b3e-98ba-31cf6053bd38" providerId="ADAL" clId="{7571B7C9-3EF6-4372-9E68-7E7CF807A255}"/>
    <pc:docChg chg="undo redo custSel addSld delSld modSld sldOrd modMainMaster addSection delSection modSection modNotesMaster">
      <pc:chgData name="Mike Wills" userId="14e58efe-1e17-4b3e-98ba-31cf6053bd38" providerId="ADAL" clId="{7571B7C9-3EF6-4372-9E68-7E7CF807A255}" dt="2024-01-16T18:31:22.635" v="10604" actId="6549"/>
      <pc:docMkLst>
        <pc:docMk/>
      </pc:docMkLst>
      <pc:sldChg chg="addSp delSp modSp mod ord modNotesTx">
        <pc:chgData name="Mike Wills" userId="14e58efe-1e17-4b3e-98ba-31cf6053bd38" providerId="ADAL" clId="{7571B7C9-3EF6-4372-9E68-7E7CF807A255}" dt="2024-01-16T18:30:23.968" v="10595" actId="6549"/>
        <pc:sldMkLst>
          <pc:docMk/>
          <pc:sldMk cId="0" sldId="256"/>
        </pc:sldMkLst>
        <pc:spChg chg="add del mod">
          <ac:chgData name="Mike Wills" userId="14e58efe-1e17-4b3e-98ba-31cf6053bd38" providerId="ADAL" clId="{7571B7C9-3EF6-4372-9E68-7E7CF807A255}" dt="2024-01-07T22:43:17.806" v="87" actId="478"/>
          <ac:spMkLst>
            <pc:docMk/>
            <pc:sldMk cId="0" sldId="256"/>
            <ac:spMk id="2" creationId="{2A299747-AEBD-C27C-A18D-CBC4EC0EE420}"/>
          </ac:spMkLst>
        </pc:spChg>
        <pc:spChg chg="add del">
          <ac:chgData name="Mike Wills" userId="14e58efe-1e17-4b3e-98ba-31cf6053bd38" providerId="ADAL" clId="{7571B7C9-3EF6-4372-9E68-7E7CF807A255}" dt="2024-01-07T22:43:05.140" v="86" actId="22"/>
          <ac:spMkLst>
            <pc:docMk/>
            <pc:sldMk cId="0" sldId="256"/>
            <ac:spMk id="5" creationId="{6354FEE8-0704-D358-D5DD-D673EC90FA95}"/>
          </ac:spMkLst>
        </pc:spChg>
        <pc:spChg chg="add mod">
          <ac:chgData name="Mike Wills" userId="14e58efe-1e17-4b3e-98ba-31cf6053bd38" providerId="ADAL" clId="{7571B7C9-3EF6-4372-9E68-7E7CF807A255}" dt="2024-01-07T22:44:21.538" v="93" actId="1076"/>
          <ac:spMkLst>
            <pc:docMk/>
            <pc:sldMk cId="0" sldId="256"/>
            <ac:spMk id="6" creationId="{9C35A9BD-BF3B-E59F-8652-D7BF6D1119CB}"/>
          </ac:spMkLst>
        </pc:spChg>
        <pc:spChg chg="mod">
          <ac:chgData name="Mike Wills" userId="14e58efe-1e17-4b3e-98ba-31cf6053bd38" providerId="ADAL" clId="{7571B7C9-3EF6-4372-9E68-7E7CF807A255}" dt="2024-01-07T22:42:23.521" v="81" actId="20577"/>
          <ac:spMkLst>
            <pc:docMk/>
            <pc:sldMk cId="0" sldId="256"/>
            <ac:spMk id="94" creationId="{00000000-0000-0000-0000-000000000000}"/>
          </ac:spMkLst>
        </pc:spChg>
      </pc:sldChg>
      <pc:sldChg chg="modSp mod modNotesTx">
        <pc:chgData name="Mike Wills" userId="14e58efe-1e17-4b3e-98ba-31cf6053bd38" providerId="ADAL" clId="{7571B7C9-3EF6-4372-9E68-7E7CF807A255}" dt="2024-01-16T18:30:36.886" v="10596" actId="6549"/>
        <pc:sldMkLst>
          <pc:docMk/>
          <pc:sldMk cId="0" sldId="259"/>
        </pc:sldMkLst>
        <pc:spChg chg="mod">
          <ac:chgData name="Mike Wills" userId="14e58efe-1e17-4b3e-98ba-31cf6053bd38" providerId="ADAL" clId="{7571B7C9-3EF6-4372-9E68-7E7CF807A255}" dt="2024-01-07T23:43:01.906" v="1334" actId="20577"/>
          <ac:spMkLst>
            <pc:docMk/>
            <pc:sldMk cId="0" sldId="259"/>
            <ac:spMk id="11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7T22:47:05.218" v="107" actId="20577"/>
          <ac:spMkLst>
            <pc:docMk/>
            <pc:sldMk cId="0" sldId="259"/>
            <ac:spMk id="118" creationId="{00000000-0000-0000-0000-000000000000}"/>
          </ac:spMkLst>
        </pc:spChg>
      </pc:sldChg>
      <pc:sldChg chg="del">
        <pc:chgData name="Mike Wills" userId="14e58efe-1e17-4b3e-98ba-31cf6053bd38" providerId="ADAL" clId="{7571B7C9-3EF6-4372-9E68-7E7CF807A255}" dt="2024-01-08T03:18:30.532" v="3553" actId="47"/>
        <pc:sldMkLst>
          <pc:docMk/>
          <pc:sldMk cId="0" sldId="260"/>
        </pc:sldMkLst>
      </pc:sldChg>
      <pc:sldChg chg="del">
        <pc:chgData name="Mike Wills" userId="14e58efe-1e17-4b3e-98ba-31cf6053bd38" providerId="ADAL" clId="{7571B7C9-3EF6-4372-9E68-7E7CF807A255}" dt="2024-01-08T03:18:05.323" v="3547" actId="47"/>
        <pc:sldMkLst>
          <pc:docMk/>
          <pc:sldMk cId="0" sldId="261"/>
        </pc:sldMkLst>
      </pc:sldChg>
      <pc:sldChg chg="add">
        <pc:chgData name="Mike Wills" userId="14e58efe-1e17-4b3e-98ba-31cf6053bd38" providerId="ADAL" clId="{7571B7C9-3EF6-4372-9E68-7E7CF807A255}" dt="2024-01-08T03:18:11.458" v="3549"/>
        <pc:sldMkLst>
          <pc:docMk/>
          <pc:sldMk cId="3538639729" sldId="262"/>
        </pc:sldMkLst>
        <pc:spChg chg="mod">
          <ac:chgData name="Mike Wills" userId="14e58efe-1e17-4b3e-98ba-31cf6053bd38" providerId="ADAL" clId="{7571B7C9-3EF6-4372-9E68-7E7CF807A255}" dt="2024-01-09T00:36:25.265" v="6469" actId="6549"/>
          <ac:spMkLst>
            <pc:docMk/>
            <pc:sldMk cId="3538639729" sldId="262"/>
            <ac:spMk id="13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9T00:35:33.138" v="6394" actId="20577"/>
          <ac:spMkLst>
            <pc:docMk/>
            <pc:sldMk cId="3538639729" sldId="262"/>
            <ac:spMk id="138" creationId="{00000000-0000-0000-0000-000000000000}"/>
          </ac:spMkLst>
        </pc:spChg>
        <pc:picChg chg="mod">
          <ac:chgData name="Mike Wills" userId="14e58efe-1e17-4b3e-98ba-31cf6053bd38" providerId="ADAL" clId="{7571B7C9-3EF6-4372-9E68-7E7CF807A255}" dt="2024-01-09T00:32:56.461" v="6222" actId="1076"/>
          <ac:picMkLst>
            <pc:docMk/>
            <pc:sldMk cId="3538639729" sldId="262"/>
            <ac:picMk id="2" creationId="{36198264-F931-4EFB-799B-CAB0FA145184}"/>
          </ac:picMkLst>
        </pc:picChg>
      </pc:sldChg>
      <pc:sldChg chg="del">
        <pc:chgData name="Mike Wills" userId="14e58efe-1e17-4b3e-98ba-31cf6053bd38" providerId="ADAL" clId="{7571B7C9-3EF6-4372-9E68-7E7CF807A255}" dt="2024-01-08T03:18:05.323" v="3547" actId="47"/>
        <pc:sldMkLst>
          <pc:docMk/>
          <pc:sldMk cId="0" sldId="263"/>
        </pc:sldMkLst>
      </pc:sldChg>
      <pc:sldChg chg="del">
        <pc:chgData name="Mike Wills" userId="14e58efe-1e17-4b3e-98ba-31cf6053bd38" providerId="ADAL" clId="{7571B7C9-3EF6-4372-9E68-7E7CF807A255}" dt="2024-01-08T03:18:05.323" v="3547" actId="47"/>
        <pc:sldMkLst>
          <pc:docMk/>
          <pc:sldMk cId="0" sldId="264"/>
        </pc:sldMkLst>
      </pc:sldChg>
      <pc:sldChg chg="del">
        <pc:chgData name="Mike Wills" userId="14e58efe-1e17-4b3e-98ba-31cf6053bd38" providerId="ADAL" clId="{7571B7C9-3EF6-4372-9E68-7E7CF807A255}" dt="2024-01-08T03:18:05.323" v="3547" actId="47"/>
        <pc:sldMkLst>
          <pc:docMk/>
          <pc:sldMk cId="0" sldId="265"/>
        </pc:sldMkLst>
      </pc:sldChg>
      <pc:sldChg chg="del">
        <pc:chgData name="Mike Wills" userId="14e58efe-1e17-4b3e-98ba-31cf6053bd38" providerId="ADAL" clId="{7571B7C9-3EF6-4372-9E68-7E7CF807A255}" dt="2024-01-08T03:18:32.983" v="3556" actId="47"/>
        <pc:sldMkLst>
          <pc:docMk/>
          <pc:sldMk cId="0" sldId="267"/>
        </pc:sldMkLst>
      </pc:sldChg>
      <pc:sldChg chg="del">
        <pc:chgData name="Mike Wills" userId="14e58efe-1e17-4b3e-98ba-31cf6053bd38" providerId="ADAL" clId="{7571B7C9-3EF6-4372-9E68-7E7CF807A255}" dt="2024-01-08T03:18:33.742" v="3557" actId="47"/>
        <pc:sldMkLst>
          <pc:docMk/>
          <pc:sldMk cId="0" sldId="268"/>
        </pc:sldMkLst>
      </pc:sldChg>
      <pc:sldChg chg="del">
        <pc:chgData name="Mike Wills" userId="14e58efe-1e17-4b3e-98ba-31cf6053bd38" providerId="ADAL" clId="{7571B7C9-3EF6-4372-9E68-7E7CF807A255}" dt="2024-01-08T03:18:34.549" v="3558" actId="47"/>
        <pc:sldMkLst>
          <pc:docMk/>
          <pc:sldMk cId="0" sldId="270"/>
        </pc:sldMkLst>
      </pc:sldChg>
      <pc:sldChg chg="del">
        <pc:chgData name="Mike Wills" userId="14e58efe-1e17-4b3e-98ba-31cf6053bd38" providerId="ADAL" clId="{7571B7C9-3EF6-4372-9E68-7E7CF807A255}" dt="2024-01-08T03:18:35.237" v="3559" actId="47"/>
        <pc:sldMkLst>
          <pc:docMk/>
          <pc:sldMk cId="0" sldId="271"/>
        </pc:sldMkLst>
      </pc:sldChg>
      <pc:sldChg chg="del">
        <pc:chgData name="Mike Wills" userId="14e58efe-1e17-4b3e-98ba-31cf6053bd38" providerId="ADAL" clId="{7571B7C9-3EF6-4372-9E68-7E7CF807A255}" dt="2024-01-08T03:18:35.972" v="3560" actId="47"/>
        <pc:sldMkLst>
          <pc:docMk/>
          <pc:sldMk cId="0" sldId="272"/>
        </pc:sldMkLst>
      </pc:sldChg>
      <pc:sldChg chg="del">
        <pc:chgData name="Mike Wills" userId="14e58efe-1e17-4b3e-98ba-31cf6053bd38" providerId="ADAL" clId="{7571B7C9-3EF6-4372-9E68-7E7CF807A255}" dt="2024-01-08T03:18:05.323" v="3547" actId="47"/>
        <pc:sldMkLst>
          <pc:docMk/>
          <pc:sldMk cId="0" sldId="273"/>
        </pc:sldMkLst>
      </pc:sldChg>
      <pc:sldChg chg="del">
        <pc:chgData name="Mike Wills" userId="14e58efe-1e17-4b3e-98ba-31cf6053bd38" providerId="ADAL" clId="{7571B7C9-3EF6-4372-9E68-7E7CF807A255}" dt="2024-01-08T03:18:39.312" v="3564" actId="47"/>
        <pc:sldMkLst>
          <pc:docMk/>
          <pc:sldMk cId="0" sldId="274"/>
        </pc:sldMkLst>
      </pc:sldChg>
      <pc:sldChg chg="del">
        <pc:chgData name="Mike Wills" userId="14e58efe-1e17-4b3e-98ba-31cf6053bd38" providerId="ADAL" clId="{7571B7C9-3EF6-4372-9E68-7E7CF807A255}" dt="2024-01-08T03:18:43.127" v="3569" actId="47"/>
        <pc:sldMkLst>
          <pc:docMk/>
          <pc:sldMk cId="0" sldId="275"/>
        </pc:sldMkLst>
      </pc:sldChg>
      <pc:sldChg chg="del">
        <pc:chgData name="Mike Wills" userId="14e58efe-1e17-4b3e-98ba-31cf6053bd38" providerId="ADAL" clId="{7571B7C9-3EF6-4372-9E68-7E7CF807A255}" dt="2024-01-08T03:18:44.384" v="3570" actId="47"/>
        <pc:sldMkLst>
          <pc:docMk/>
          <pc:sldMk cId="0" sldId="276"/>
        </pc:sldMkLst>
      </pc:sldChg>
      <pc:sldChg chg="del">
        <pc:chgData name="Mike Wills" userId="14e58efe-1e17-4b3e-98ba-31cf6053bd38" providerId="ADAL" clId="{7571B7C9-3EF6-4372-9E68-7E7CF807A255}" dt="2024-01-08T03:18:45.057" v="3571" actId="47"/>
        <pc:sldMkLst>
          <pc:docMk/>
          <pc:sldMk cId="0" sldId="277"/>
        </pc:sldMkLst>
      </pc:sldChg>
      <pc:sldChg chg="addSp delSp modSp del mod">
        <pc:chgData name="Mike Wills" userId="14e58efe-1e17-4b3e-98ba-31cf6053bd38" providerId="ADAL" clId="{7571B7C9-3EF6-4372-9E68-7E7CF807A255}" dt="2024-01-09T00:51:05.728" v="6994" actId="20577"/>
        <pc:sldMkLst>
          <pc:docMk/>
          <pc:sldMk cId="1706710115" sldId="278"/>
        </pc:sldMkLst>
        <pc:spChg chg="add del">
          <ac:chgData name="Mike Wills" userId="14e58efe-1e17-4b3e-98ba-31cf6053bd38" providerId="ADAL" clId="{7571B7C9-3EF6-4372-9E68-7E7CF807A255}" dt="2024-01-08T21:26:07.854" v="3934" actId="22"/>
          <ac:spMkLst>
            <pc:docMk/>
            <pc:sldMk cId="1706710115" sldId="278"/>
            <ac:spMk id="4" creationId="{753AFE2C-FD78-42BD-A015-4EDD19D235B4}"/>
          </ac:spMkLst>
        </pc:spChg>
        <pc:spChg chg="mod">
          <ac:chgData name="Mike Wills" userId="14e58efe-1e17-4b3e-98ba-31cf6053bd38" providerId="ADAL" clId="{7571B7C9-3EF6-4372-9E68-7E7CF807A255}" dt="2024-01-09T00:51:05.728" v="6994" actId="20577"/>
          <ac:spMkLst>
            <pc:docMk/>
            <pc:sldMk cId="1706710115" sldId="278"/>
            <ac:spMk id="362" creationId="{00000000-0000-0000-0000-000000000000}"/>
          </ac:spMkLst>
        </pc:spChg>
      </pc:sldChg>
      <pc:sldChg chg="del">
        <pc:chgData name="Mike Wills" userId="14e58efe-1e17-4b3e-98ba-31cf6053bd38" providerId="ADAL" clId="{7571B7C9-3EF6-4372-9E68-7E7CF807A255}" dt="2024-01-08T03:18:36.704" v="3561" actId="47"/>
        <pc:sldMkLst>
          <pc:docMk/>
          <pc:sldMk cId="0" sldId="282"/>
        </pc:sldMkLst>
      </pc:sldChg>
      <pc:sldChg chg="del">
        <pc:chgData name="Mike Wills" userId="14e58efe-1e17-4b3e-98ba-31cf6053bd38" providerId="ADAL" clId="{7571B7C9-3EF6-4372-9E68-7E7CF807A255}" dt="2024-01-08T03:18:37.479" v="3562" actId="47"/>
        <pc:sldMkLst>
          <pc:docMk/>
          <pc:sldMk cId="0" sldId="283"/>
        </pc:sldMkLst>
      </pc:sldChg>
      <pc:sldChg chg="del">
        <pc:chgData name="Mike Wills" userId="14e58efe-1e17-4b3e-98ba-31cf6053bd38" providerId="ADAL" clId="{7571B7C9-3EF6-4372-9E68-7E7CF807A255}" dt="2024-01-08T03:18:38.473" v="3563" actId="47"/>
        <pc:sldMkLst>
          <pc:docMk/>
          <pc:sldMk cId="0" sldId="284"/>
        </pc:sldMkLst>
      </pc:sldChg>
      <pc:sldChg chg="del">
        <pc:chgData name="Mike Wills" userId="14e58efe-1e17-4b3e-98ba-31cf6053bd38" providerId="ADAL" clId="{7571B7C9-3EF6-4372-9E68-7E7CF807A255}" dt="2024-01-08T03:18:40.082" v="3565" actId="47"/>
        <pc:sldMkLst>
          <pc:docMk/>
          <pc:sldMk cId="0" sldId="285"/>
        </pc:sldMkLst>
      </pc:sldChg>
      <pc:sldChg chg="del">
        <pc:chgData name="Mike Wills" userId="14e58efe-1e17-4b3e-98ba-31cf6053bd38" providerId="ADAL" clId="{7571B7C9-3EF6-4372-9E68-7E7CF807A255}" dt="2024-01-08T03:18:40.864" v="3566" actId="47"/>
        <pc:sldMkLst>
          <pc:docMk/>
          <pc:sldMk cId="0" sldId="287"/>
        </pc:sldMkLst>
      </pc:sldChg>
      <pc:sldChg chg="del">
        <pc:chgData name="Mike Wills" userId="14e58efe-1e17-4b3e-98ba-31cf6053bd38" providerId="ADAL" clId="{7571B7C9-3EF6-4372-9E68-7E7CF807A255}" dt="2024-01-08T03:18:32.351" v="3555" actId="47"/>
        <pc:sldMkLst>
          <pc:docMk/>
          <pc:sldMk cId="0" sldId="288"/>
        </pc:sldMkLst>
      </pc:sldChg>
      <pc:sldChg chg="del">
        <pc:chgData name="Mike Wills" userId="14e58efe-1e17-4b3e-98ba-31cf6053bd38" providerId="ADAL" clId="{7571B7C9-3EF6-4372-9E68-7E7CF807A255}" dt="2024-01-08T03:18:41.628" v="3567" actId="47"/>
        <pc:sldMkLst>
          <pc:docMk/>
          <pc:sldMk cId="0" sldId="289"/>
        </pc:sldMkLst>
      </pc:sldChg>
      <pc:sldChg chg="del">
        <pc:chgData name="Mike Wills" userId="14e58efe-1e17-4b3e-98ba-31cf6053bd38" providerId="ADAL" clId="{7571B7C9-3EF6-4372-9E68-7E7CF807A255}" dt="2024-01-08T03:18:42.361" v="3568" actId="47"/>
        <pc:sldMkLst>
          <pc:docMk/>
          <pc:sldMk cId="0" sldId="290"/>
        </pc:sldMkLst>
      </pc:sldChg>
      <pc:sldChg chg="del">
        <pc:chgData name="Mike Wills" userId="14e58efe-1e17-4b3e-98ba-31cf6053bd38" providerId="ADAL" clId="{7571B7C9-3EF6-4372-9E68-7E7CF807A255}" dt="2024-01-08T03:18:31.741" v="3554" actId="47"/>
        <pc:sldMkLst>
          <pc:docMk/>
          <pc:sldMk cId="1128042120" sldId="291"/>
        </pc:sldMkLst>
      </pc:sldChg>
      <pc:sldChg chg="add del">
        <pc:chgData name="Mike Wills" userId="14e58efe-1e17-4b3e-98ba-31cf6053bd38" providerId="ADAL" clId="{7571B7C9-3EF6-4372-9E68-7E7CF807A255}" dt="2024-01-07T21:46:57.973" v="3" actId="47"/>
        <pc:sldMkLst>
          <pc:docMk/>
          <pc:sldMk cId="1629163742" sldId="292"/>
        </pc:sldMkLst>
      </pc:sldChg>
      <pc:sldChg chg="modSp add mod">
        <pc:chgData name="Mike Wills" userId="14e58efe-1e17-4b3e-98ba-31cf6053bd38" providerId="ADAL" clId="{7571B7C9-3EF6-4372-9E68-7E7CF807A255}" dt="2024-01-07T23:50:30.701" v="1438" actId="14100"/>
        <pc:sldMkLst>
          <pc:docMk/>
          <pc:sldMk cId="3735262420" sldId="292"/>
        </pc:sldMkLst>
        <pc:spChg chg="mod">
          <ac:chgData name="Mike Wills" userId="14e58efe-1e17-4b3e-98ba-31cf6053bd38" providerId="ADAL" clId="{7571B7C9-3EF6-4372-9E68-7E7CF807A255}" dt="2024-01-07T23:44:35.312" v="1365" actId="20577"/>
          <ac:spMkLst>
            <pc:docMk/>
            <pc:sldMk cId="3735262420" sldId="292"/>
            <ac:spMk id="11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7T23:50:30.701" v="1438" actId="14100"/>
          <ac:spMkLst>
            <pc:docMk/>
            <pc:sldMk cId="3735262420" sldId="292"/>
            <ac:spMk id="118" creationId="{00000000-0000-0000-0000-000000000000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709055394" sldId="293"/>
        </pc:sldMkLst>
      </pc:sldChg>
      <pc:sldChg chg="modSp add mod">
        <pc:chgData name="Mike Wills" userId="14e58efe-1e17-4b3e-98ba-31cf6053bd38" providerId="ADAL" clId="{7571B7C9-3EF6-4372-9E68-7E7CF807A255}" dt="2024-01-08T02:08:25.712" v="2751" actId="20577"/>
        <pc:sldMkLst>
          <pc:docMk/>
          <pc:sldMk cId="2511201593" sldId="293"/>
        </pc:sldMkLst>
        <pc:spChg chg="mod">
          <ac:chgData name="Mike Wills" userId="14e58efe-1e17-4b3e-98ba-31cf6053bd38" providerId="ADAL" clId="{7571B7C9-3EF6-4372-9E68-7E7CF807A255}" dt="2024-01-08T01:52:50.979" v="2503" actId="20577"/>
          <ac:spMkLst>
            <pc:docMk/>
            <pc:sldMk cId="2511201593" sldId="293"/>
            <ac:spMk id="11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8T02:08:25.712" v="2751" actId="20577"/>
          <ac:spMkLst>
            <pc:docMk/>
            <pc:sldMk cId="2511201593" sldId="293"/>
            <ac:spMk id="118" creationId="{00000000-0000-0000-0000-000000000000}"/>
          </ac:spMkLst>
        </pc:spChg>
      </pc:sldChg>
      <pc:sldChg chg="modSp add mod">
        <pc:chgData name="Mike Wills" userId="14e58efe-1e17-4b3e-98ba-31cf6053bd38" providerId="ADAL" clId="{7571B7C9-3EF6-4372-9E68-7E7CF807A255}" dt="2024-01-08T02:49:59.059" v="3290" actId="20577"/>
        <pc:sldMkLst>
          <pc:docMk/>
          <pc:sldMk cId="3318602500" sldId="294"/>
        </pc:sldMkLst>
        <pc:spChg chg="mod">
          <ac:chgData name="Mike Wills" userId="14e58efe-1e17-4b3e-98ba-31cf6053bd38" providerId="ADAL" clId="{7571B7C9-3EF6-4372-9E68-7E7CF807A255}" dt="2024-01-08T02:47:57.604" v="3242" actId="20577"/>
          <ac:spMkLst>
            <pc:docMk/>
            <pc:sldMk cId="3318602500" sldId="294"/>
            <ac:spMk id="11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8T02:49:59.059" v="3290" actId="20577"/>
          <ac:spMkLst>
            <pc:docMk/>
            <pc:sldMk cId="3318602500" sldId="294"/>
            <ac:spMk id="118" creationId="{00000000-0000-0000-0000-000000000000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521078732" sldId="294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461215771" sldId="295"/>
        </pc:sldMkLst>
      </pc:sldChg>
      <pc:sldChg chg="modSp add mod modNotesTx">
        <pc:chgData name="Mike Wills" userId="14e58efe-1e17-4b3e-98ba-31cf6053bd38" providerId="ADAL" clId="{7571B7C9-3EF6-4372-9E68-7E7CF807A255}" dt="2024-01-16T18:30:57.839" v="10598" actId="6549"/>
        <pc:sldMkLst>
          <pc:docMk/>
          <pc:sldMk cId="1061083452" sldId="295"/>
        </pc:sldMkLst>
        <pc:spChg chg="mod">
          <ac:chgData name="Mike Wills" userId="14e58efe-1e17-4b3e-98ba-31cf6053bd38" providerId="ADAL" clId="{7571B7C9-3EF6-4372-9E68-7E7CF807A255}" dt="2024-01-08T03:12:58.252" v="3441" actId="20577"/>
          <ac:spMkLst>
            <pc:docMk/>
            <pc:sldMk cId="1061083452" sldId="295"/>
            <ac:spMk id="117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8T03:13:44.256" v="3523" actId="20577"/>
          <ac:spMkLst>
            <pc:docMk/>
            <pc:sldMk cId="1061083452" sldId="295"/>
            <ac:spMk id="118" creationId="{00000000-0000-0000-0000-000000000000}"/>
          </ac:spMkLst>
        </pc:spChg>
      </pc:sldChg>
      <pc:sldChg chg="delSp modSp new del mod modClrScheme chgLayout">
        <pc:chgData name="Mike Wills" userId="14e58efe-1e17-4b3e-98ba-31cf6053bd38" providerId="ADAL" clId="{7571B7C9-3EF6-4372-9E68-7E7CF807A255}" dt="2024-01-08T03:17:31.148" v="3546" actId="47"/>
        <pc:sldMkLst>
          <pc:docMk/>
          <pc:sldMk cId="2046836690" sldId="296"/>
        </pc:sldMkLst>
        <pc:spChg chg="del">
          <ac:chgData name="Mike Wills" userId="14e58efe-1e17-4b3e-98ba-31cf6053bd38" providerId="ADAL" clId="{7571B7C9-3EF6-4372-9E68-7E7CF807A255}" dt="2024-01-07T21:52:21.752" v="21" actId="700"/>
          <ac:spMkLst>
            <pc:docMk/>
            <pc:sldMk cId="2046836690" sldId="296"/>
            <ac:spMk id="2" creationId="{104F80BD-E5D3-67BC-E903-436D4C85209E}"/>
          </ac:spMkLst>
        </pc:spChg>
        <pc:spChg chg="del">
          <ac:chgData name="Mike Wills" userId="14e58efe-1e17-4b3e-98ba-31cf6053bd38" providerId="ADAL" clId="{7571B7C9-3EF6-4372-9E68-7E7CF807A255}" dt="2024-01-07T21:52:21.752" v="21" actId="700"/>
          <ac:spMkLst>
            <pc:docMk/>
            <pc:sldMk cId="2046836690" sldId="296"/>
            <ac:spMk id="3" creationId="{7493250C-2957-8B61-BAEF-4145578A2A37}"/>
          </ac:spMkLst>
        </pc:spChg>
        <pc:spChg chg="mod ord">
          <ac:chgData name="Mike Wills" userId="14e58efe-1e17-4b3e-98ba-31cf6053bd38" providerId="ADAL" clId="{7571B7C9-3EF6-4372-9E68-7E7CF807A255}" dt="2024-01-07T21:52:21.752" v="21" actId="700"/>
          <ac:spMkLst>
            <pc:docMk/>
            <pc:sldMk cId="2046836690" sldId="296"/>
            <ac:spMk id="4" creationId="{9C817183-2C7D-D727-E83A-4FBB08223DA6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981906087" sldId="296"/>
        </pc:sldMkLst>
      </pc:sldChg>
      <pc:sldChg chg="addSp modSp new mod modClrScheme chgLayout">
        <pc:chgData name="Mike Wills" userId="14e58efe-1e17-4b3e-98ba-31cf6053bd38" providerId="ADAL" clId="{7571B7C9-3EF6-4372-9E68-7E7CF807A255}" dt="2024-01-08T23:14:47.267" v="4085" actId="20577"/>
        <pc:sldMkLst>
          <pc:docMk/>
          <pc:sldMk cId="990804439" sldId="297"/>
        </pc:sldMkLst>
        <pc:spChg chg="mod ord">
          <ac:chgData name="Mike Wills" userId="14e58efe-1e17-4b3e-98ba-31cf6053bd38" providerId="ADAL" clId="{7571B7C9-3EF6-4372-9E68-7E7CF807A255}" dt="2024-01-08T23:05:37.482" v="4062" actId="700"/>
          <ac:spMkLst>
            <pc:docMk/>
            <pc:sldMk cId="990804439" sldId="297"/>
            <ac:spMk id="2" creationId="{4EDC4B5B-58CC-0670-6D44-B3915F59D571}"/>
          </ac:spMkLst>
        </pc:spChg>
        <pc:spChg chg="add mod ord">
          <ac:chgData name="Mike Wills" userId="14e58efe-1e17-4b3e-98ba-31cf6053bd38" providerId="ADAL" clId="{7571B7C9-3EF6-4372-9E68-7E7CF807A255}" dt="2024-01-08T23:14:47.267" v="4085" actId="20577"/>
          <ac:spMkLst>
            <pc:docMk/>
            <pc:sldMk cId="990804439" sldId="297"/>
            <ac:spMk id="3" creationId="{6A6F6600-2590-F24B-0D2F-96566B0682EF}"/>
          </ac:spMkLst>
        </pc:spChg>
        <pc:spChg chg="add mod ord">
          <ac:chgData name="Mike Wills" userId="14e58efe-1e17-4b3e-98ba-31cf6053bd38" providerId="ADAL" clId="{7571B7C9-3EF6-4372-9E68-7E7CF807A255}" dt="2024-01-08T23:05:37.482" v="4062" actId="700"/>
          <ac:spMkLst>
            <pc:docMk/>
            <pc:sldMk cId="990804439" sldId="297"/>
            <ac:spMk id="4" creationId="{905CC680-3A40-B6D9-1DB2-640D2C8B9384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373743990" sldId="297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564077261" sldId="298"/>
        </pc:sldMkLst>
      </pc:sldChg>
      <pc:sldChg chg="addSp modSp add mod modClrScheme chgLayout modNotesTx">
        <pc:chgData name="Mike Wills" userId="14e58efe-1e17-4b3e-98ba-31cf6053bd38" providerId="ADAL" clId="{7571B7C9-3EF6-4372-9E68-7E7CF807A255}" dt="2024-01-09T00:48:37.101" v="6986" actId="207"/>
        <pc:sldMkLst>
          <pc:docMk/>
          <pc:sldMk cId="3002191845" sldId="298"/>
        </pc:sldMkLst>
        <pc:spChg chg="mod ord">
          <ac:chgData name="Mike Wills" userId="14e58efe-1e17-4b3e-98ba-31cf6053bd38" providerId="ADAL" clId="{7571B7C9-3EF6-4372-9E68-7E7CF807A255}" dt="2024-01-09T00:36:43.498" v="6472" actId="700"/>
          <ac:spMkLst>
            <pc:docMk/>
            <pc:sldMk cId="3002191845" sldId="298"/>
            <ac:spMk id="2" creationId="{4EDC4B5B-58CC-0670-6D44-B3915F59D571}"/>
          </ac:spMkLst>
        </pc:spChg>
        <pc:spChg chg="add mod ord">
          <ac:chgData name="Mike Wills" userId="14e58efe-1e17-4b3e-98ba-31cf6053bd38" providerId="ADAL" clId="{7571B7C9-3EF6-4372-9E68-7E7CF807A255}" dt="2024-01-09T00:37:45.575" v="6541" actId="20577"/>
          <ac:spMkLst>
            <pc:docMk/>
            <pc:sldMk cId="3002191845" sldId="298"/>
            <ac:spMk id="3" creationId="{ED64EFC5-FF0E-EA9B-2C5C-48EBE7B6B538}"/>
          </ac:spMkLst>
        </pc:spChg>
        <pc:spChg chg="add mod ord">
          <ac:chgData name="Mike Wills" userId="14e58efe-1e17-4b3e-98ba-31cf6053bd38" providerId="ADAL" clId="{7571B7C9-3EF6-4372-9E68-7E7CF807A255}" dt="2024-01-09T00:39:49.774" v="6652" actId="207"/>
          <ac:spMkLst>
            <pc:docMk/>
            <pc:sldMk cId="3002191845" sldId="298"/>
            <ac:spMk id="4" creationId="{32633256-64F1-1AB6-D336-45ECCBF2705B}"/>
          </ac:spMkLst>
        </pc:spChg>
        <pc:spChg chg="add mod ord">
          <ac:chgData name="Mike Wills" userId="14e58efe-1e17-4b3e-98ba-31cf6053bd38" providerId="ADAL" clId="{7571B7C9-3EF6-4372-9E68-7E7CF807A255}" dt="2024-01-09T00:46:06.078" v="6913" actId="14100"/>
          <ac:spMkLst>
            <pc:docMk/>
            <pc:sldMk cId="3002191845" sldId="298"/>
            <ac:spMk id="5" creationId="{FD8010B6-17A4-919B-B9CE-09E7A8ECE88C}"/>
          </ac:spMkLst>
        </pc:spChg>
        <pc:spChg chg="add mod">
          <ac:chgData name="Mike Wills" userId="14e58efe-1e17-4b3e-98ba-31cf6053bd38" providerId="ADAL" clId="{7571B7C9-3EF6-4372-9E68-7E7CF807A255}" dt="2024-01-09T00:48:37.101" v="6986" actId="207"/>
          <ac:spMkLst>
            <pc:docMk/>
            <pc:sldMk cId="3002191845" sldId="298"/>
            <ac:spMk id="6" creationId="{04083919-C8C9-9DC7-2C88-A1578BE4C2C9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082584851" sldId="299"/>
        </pc:sldMkLst>
      </pc:sldChg>
      <pc:sldChg chg="new del">
        <pc:chgData name="Mike Wills" userId="14e58efe-1e17-4b3e-98ba-31cf6053bd38" providerId="ADAL" clId="{7571B7C9-3EF6-4372-9E68-7E7CF807A255}" dt="2024-01-08T03:18:29.077" v="3552" actId="47"/>
        <pc:sldMkLst>
          <pc:docMk/>
          <pc:sldMk cId="4232847710" sldId="299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325695191" sldId="300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446657569" sldId="301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46993247" sldId="302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924966769" sldId="303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677360920" sldId="304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594460126" sldId="305"/>
        </pc:sldMkLst>
      </pc:sldChg>
      <pc:sldChg chg="del">
        <pc:chgData name="Mike Wills" userId="14e58efe-1e17-4b3e-98ba-31cf6053bd38" providerId="ADAL" clId="{7571B7C9-3EF6-4372-9E68-7E7CF807A255}" dt="2024-01-08T03:16:32.544" v="3537" actId="47"/>
        <pc:sldMkLst>
          <pc:docMk/>
          <pc:sldMk cId="2550979741" sldId="305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280907749" sldId="306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529011181" sldId="307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978380554" sldId="308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187992947" sldId="309"/>
        </pc:sldMkLst>
      </pc:sldChg>
      <pc:sldChg chg="del">
        <pc:chgData name="Mike Wills" userId="14e58efe-1e17-4b3e-98ba-31cf6053bd38" providerId="ADAL" clId="{7571B7C9-3EF6-4372-9E68-7E7CF807A255}" dt="2024-01-08T03:16:51.607" v="3540" actId="47"/>
        <pc:sldMkLst>
          <pc:docMk/>
          <pc:sldMk cId="2716267793" sldId="309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176139088" sldId="310"/>
        </pc:sldMkLst>
      </pc:sldChg>
      <pc:sldChg chg="del">
        <pc:chgData name="Mike Wills" userId="14e58efe-1e17-4b3e-98ba-31cf6053bd38" providerId="ADAL" clId="{7571B7C9-3EF6-4372-9E68-7E7CF807A255}" dt="2024-01-08T03:17:16.887" v="3543" actId="47"/>
        <pc:sldMkLst>
          <pc:docMk/>
          <pc:sldMk cId="1128393585" sldId="310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927981734" sldId="311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865251842" sldId="312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361515730" sldId="313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915300322" sldId="314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2941023985" sldId="315"/>
        </pc:sldMkLst>
      </pc:sldChg>
      <pc:sldChg chg="modSp del mod">
        <pc:chgData name="Mike Wills" userId="14e58efe-1e17-4b3e-98ba-31cf6053bd38" providerId="ADAL" clId="{7571B7C9-3EF6-4372-9E68-7E7CF807A255}" dt="2024-01-07T23:42:31.014" v="1327" actId="47"/>
        <pc:sldMkLst>
          <pc:docMk/>
          <pc:sldMk cId="3729055242" sldId="315"/>
        </pc:sldMkLst>
        <pc:spChg chg="mod">
          <ac:chgData name="Mike Wills" userId="14e58efe-1e17-4b3e-98ba-31cf6053bd38" providerId="ADAL" clId="{7571B7C9-3EF6-4372-9E68-7E7CF807A255}" dt="2024-01-07T22:24:27.985" v="46" actId="27636"/>
          <ac:spMkLst>
            <pc:docMk/>
            <pc:sldMk cId="3729055242" sldId="315"/>
            <ac:spMk id="5" creationId="{EBD69750-D706-4386-9303-53CBFA1E6EEE}"/>
          </ac:spMkLst>
        </pc:spChg>
        <pc:spChg chg="mod">
          <ac:chgData name="Mike Wills" userId="14e58efe-1e17-4b3e-98ba-31cf6053bd38" providerId="ADAL" clId="{7571B7C9-3EF6-4372-9E68-7E7CF807A255}" dt="2024-01-07T22:24:27.990" v="47" actId="27636"/>
          <ac:spMkLst>
            <pc:docMk/>
            <pc:sldMk cId="3729055242" sldId="315"/>
            <ac:spMk id="6" creationId="{34EC571B-3C1F-4BBA-8148-04B727119C0A}"/>
          </ac:spMkLst>
        </pc:spChg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3691823435" sldId="316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4001738860" sldId="317"/>
        </pc:sldMkLst>
      </pc:sldChg>
      <pc:sldChg chg="add del replId">
        <pc:chgData name="Mike Wills" userId="14e58efe-1e17-4b3e-98ba-31cf6053bd38" providerId="ADAL" clId="{7571B7C9-3EF6-4372-9E68-7E7CF807A255}" dt="2024-01-07T21:46:57.973" v="3" actId="47"/>
        <pc:sldMkLst>
          <pc:docMk/>
          <pc:sldMk cId="556834502" sldId="318"/>
        </pc:sldMkLst>
      </pc:sldChg>
      <pc:sldChg chg="modSp del mod">
        <pc:chgData name="Mike Wills" userId="14e58efe-1e17-4b3e-98ba-31cf6053bd38" providerId="ADAL" clId="{7571B7C9-3EF6-4372-9E68-7E7CF807A255}" dt="2024-01-07T23:42:42.473" v="1330" actId="47"/>
        <pc:sldMkLst>
          <pc:docMk/>
          <pc:sldMk cId="149848382" sldId="392"/>
        </pc:sldMkLst>
        <pc:spChg chg="mod">
          <ac:chgData name="Mike Wills" userId="14e58efe-1e17-4b3e-98ba-31cf6053bd38" providerId="ADAL" clId="{7571B7C9-3EF6-4372-9E68-7E7CF807A255}" dt="2024-01-07T22:24:28.052" v="50" actId="27636"/>
          <ac:spMkLst>
            <pc:docMk/>
            <pc:sldMk cId="149848382" sldId="392"/>
            <ac:spMk id="8" creationId="{21C28AB7-10BC-408E-B75E-AB967C25E043}"/>
          </ac:spMkLst>
        </pc:spChg>
      </pc:sldChg>
      <pc:sldChg chg="del">
        <pc:chgData name="Mike Wills" userId="14e58efe-1e17-4b3e-98ba-31cf6053bd38" providerId="ADAL" clId="{7571B7C9-3EF6-4372-9E68-7E7CF807A255}" dt="2024-01-07T23:42:33.648" v="1328" actId="47"/>
        <pc:sldMkLst>
          <pc:docMk/>
          <pc:sldMk cId="724727694" sldId="397"/>
        </pc:sldMkLst>
      </pc:sldChg>
      <pc:sldChg chg="modSp add del mod modClrScheme chgLayout">
        <pc:chgData name="Mike Wills" userId="14e58efe-1e17-4b3e-98ba-31cf6053bd38" providerId="ADAL" clId="{7571B7C9-3EF6-4372-9E68-7E7CF807A255}" dt="2024-01-08T00:31:11.671" v="1825" actId="47"/>
        <pc:sldMkLst>
          <pc:docMk/>
          <pc:sldMk cId="716299730" sldId="398"/>
        </pc:sldMkLst>
        <pc:spChg chg="mod ord">
          <ac:chgData name="Mike Wills" userId="14e58efe-1e17-4b3e-98ba-31cf6053bd38" providerId="ADAL" clId="{7571B7C9-3EF6-4372-9E68-7E7CF807A255}" dt="2024-01-08T00:04:18.367" v="1454" actId="700"/>
          <ac:spMkLst>
            <pc:docMk/>
            <pc:sldMk cId="716299730" sldId="398"/>
            <ac:spMk id="10" creationId="{5806B54D-2E08-4E8E-8792-67B0587BD8C3}"/>
          </ac:spMkLst>
        </pc:spChg>
        <pc:spChg chg="mod ord">
          <ac:chgData name="Mike Wills" userId="14e58efe-1e17-4b3e-98ba-31cf6053bd38" providerId="ADAL" clId="{7571B7C9-3EF6-4372-9E68-7E7CF807A255}" dt="2024-01-08T00:04:18.367" v="1454" actId="700"/>
          <ac:spMkLst>
            <pc:docMk/>
            <pc:sldMk cId="716299730" sldId="398"/>
            <ac:spMk id="11" creationId="{CC6FDFBF-8B25-48F3-9C6C-0C2FE9ABC50D}"/>
          </ac:spMkLst>
        </pc:spChg>
      </pc:sldChg>
      <pc:sldChg chg="modSp del mod">
        <pc:chgData name="Mike Wills" userId="14e58efe-1e17-4b3e-98ba-31cf6053bd38" providerId="ADAL" clId="{7571B7C9-3EF6-4372-9E68-7E7CF807A255}" dt="2024-01-07T23:58:21.492" v="1441" actId="2696"/>
        <pc:sldMkLst>
          <pc:docMk/>
          <pc:sldMk cId="3534223966" sldId="398"/>
        </pc:sldMkLst>
        <pc:spChg chg="mod">
          <ac:chgData name="Mike Wills" userId="14e58efe-1e17-4b3e-98ba-31cf6053bd38" providerId="ADAL" clId="{7571B7C9-3EF6-4372-9E68-7E7CF807A255}" dt="2024-01-07T22:26:32.401" v="52" actId="27636"/>
          <ac:spMkLst>
            <pc:docMk/>
            <pc:sldMk cId="3534223966" sldId="398"/>
            <ac:spMk id="10" creationId="{5806B54D-2E08-4E8E-8792-67B0587BD8C3}"/>
          </ac:spMkLst>
        </pc:spChg>
        <pc:spChg chg="mod">
          <ac:chgData name="Mike Wills" userId="14e58efe-1e17-4b3e-98ba-31cf6053bd38" providerId="ADAL" clId="{7571B7C9-3EF6-4372-9E68-7E7CF807A255}" dt="2024-01-07T22:26:32.399" v="51" actId="27636"/>
          <ac:spMkLst>
            <pc:docMk/>
            <pc:sldMk cId="3534223966" sldId="398"/>
            <ac:spMk id="11" creationId="{CC6FDFBF-8B25-48F3-9C6C-0C2FE9ABC50D}"/>
          </ac:spMkLst>
        </pc:spChg>
      </pc:sldChg>
      <pc:sldChg chg="modSp del mod">
        <pc:chgData name="Mike Wills" userId="14e58efe-1e17-4b3e-98ba-31cf6053bd38" providerId="ADAL" clId="{7571B7C9-3EF6-4372-9E68-7E7CF807A255}" dt="2024-01-07T23:42:36.927" v="1329" actId="47"/>
        <pc:sldMkLst>
          <pc:docMk/>
          <pc:sldMk cId="4027702052" sldId="409"/>
        </pc:sldMkLst>
        <pc:spChg chg="mod">
          <ac:chgData name="Mike Wills" userId="14e58efe-1e17-4b3e-98ba-31cf6053bd38" providerId="ADAL" clId="{7571B7C9-3EF6-4372-9E68-7E7CF807A255}" dt="2024-01-07T22:24:28.025" v="49" actId="27636"/>
          <ac:spMkLst>
            <pc:docMk/>
            <pc:sldMk cId="4027702052" sldId="409"/>
            <ac:spMk id="8" creationId="{114AF773-051F-4EB4-BF5D-6EB6F0441D7A}"/>
          </ac:spMkLst>
        </pc:spChg>
      </pc:sldChg>
      <pc:sldChg chg="addSp delSp modSp del mod modClrScheme chgLayout">
        <pc:chgData name="Mike Wills" userId="14e58efe-1e17-4b3e-98ba-31cf6053bd38" providerId="ADAL" clId="{7571B7C9-3EF6-4372-9E68-7E7CF807A255}" dt="2024-01-08T03:14:31.539" v="3528" actId="47"/>
        <pc:sldMkLst>
          <pc:docMk/>
          <pc:sldMk cId="3300671316" sldId="410"/>
        </pc:sldMkLst>
        <pc:spChg chg="add del mod or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2" creationId="{BA6E89A0-2D52-29D8-1FD5-7122AB3407A2}"/>
          </ac:spMkLst>
        </pc:spChg>
        <pc:spChg chg="add del mo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3" creationId="{52FD1D08-E60B-7E49-C1F6-54676121457B}"/>
          </ac:spMkLst>
        </pc:spChg>
        <pc:spChg chg="mod or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4" creationId="{51B05854-CB4D-4B05-8FAB-7E210174494C}"/>
          </ac:spMkLst>
        </pc:spChg>
        <pc:spChg chg="mod or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5" creationId="{867BAA81-FDE3-438E-97CC-0DC20502C48D}"/>
          </ac:spMkLst>
        </pc:spChg>
        <pc:spChg chg="del mod">
          <ac:chgData name="Mike Wills" userId="14e58efe-1e17-4b3e-98ba-31cf6053bd38" providerId="ADAL" clId="{7571B7C9-3EF6-4372-9E68-7E7CF807A255}" dt="2024-01-08T03:14:28.911" v="3527" actId="478"/>
          <ac:spMkLst>
            <pc:docMk/>
            <pc:sldMk cId="3300671316" sldId="410"/>
            <ac:spMk id="8" creationId="{D4D3AEE8-4876-4A8A-90EA-909245FE0583}"/>
          </ac:spMkLst>
        </pc:spChg>
        <pc:spChg chg="add del mo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9" creationId="{AFA1097F-F4FE-9963-D8B9-8C8A019081AF}"/>
          </ac:spMkLst>
        </pc:spChg>
        <pc:spChg chg="add mod ord">
          <ac:chgData name="Mike Wills" userId="14e58efe-1e17-4b3e-98ba-31cf6053bd38" providerId="ADAL" clId="{7571B7C9-3EF6-4372-9E68-7E7CF807A255}" dt="2024-01-08T03:14:07.434" v="3525" actId="6264"/>
          <ac:spMkLst>
            <pc:docMk/>
            <pc:sldMk cId="3300671316" sldId="410"/>
            <ac:spMk id="10" creationId="{193F82C0-BBEC-9AF1-3A7F-644E08C17232}"/>
          </ac:spMkLst>
        </pc:spChg>
      </pc:sldChg>
      <pc:sldChg chg="addSp delSp modSp del mod modClrScheme chgLayout">
        <pc:chgData name="Mike Wills" userId="14e58efe-1e17-4b3e-98ba-31cf6053bd38" providerId="ADAL" clId="{7571B7C9-3EF6-4372-9E68-7E7CF807A255}" dt="2024-01-07T22:55:16.568" v="252" actId="47"/>
        <pc:sldMkLst>
          <pc:docMk/>
          <pc:sldMk cId="4037275170" sldId="444"/>
        </pc:sldMkLst>
        <pc:spChg chg="add del mod ord">
          <ac:chgData name="Mike Wills" userId="14e58efe-1e17-4b3e-98ba-31cf6053bd38" providerId="ADAL" clId="{7571B7C9-3EF6-4372-9E68-7E7CF807A255}" dt="2024-01-07T22:50:16.057" v="186" actId="700"/>
          <ac:spMkLst>
            <pc:docMk/>
            <pc:sldMk cId="4037275170" sldId="444"/>
            <ac:spMk id="2" creationId="{FC8727FC-BF60-4CD0-0E1D-218E3048FC74}"/>
          </ac:spMkLst>
        </pc:spChg>
        <pc:spChg chg="mod ord">
          <ac:chgData name="Mike Wills" userId="14e58efe-1e17-4b3e-98ba-31cf6053bd38" providerId="ADAL" clId="{7571B7C9-3EF6-4372-9E68-7E7CF807A255}" dt="2024-01-07T22:50:36.577" v="188" actId="700"/>
          <ac:spMkLst>
            <pc:docMk/>
            <pc:sldMk cId="4037275170" sldId="444"/>
            <ac:spMk id="4" creationId="{1AB5BDC3-C499-471F-B6F8-5E491F752750}"/>
          </ac:spMkLst>
        </pc:spChg>
        <pc:spChg chg="mod ord">
          <ac:chgData name="Mike Wills" userId="14e58efe-1e17-4b3e-98ba-31cf6053bd38" providerId="ADAL" clId="{7571B7C9-3EF6-4372-9E68-7E7CF807A255}" dt="2024-01-07T22:50:36.577" v="188" actId="700"/>
          <ac:spMkLst>
            <pc:docMk/>
            <pc:sldMk cId="4037275170" sldId="444"/>
            <ac:spMk id="7" creationId="{6DBC1CB7-43B7-46B2-8EC9-972007DB9DE2}"/>
          </ac:spMkLst>
        </pc:spChg>
        <pc:picChg chg="mod ord">
          <ac:chgData name="Mike Wills" userId="14e58efe-1e17-4b3e-98ba-31cf6053bd38" providerId="ADAL" clId="{7571B7C9-3EF6-4372-9E68-7E7CF807A255}" dt="2024-01-07T22:50:36.577" v="188" actId="700"/>
          <ac:picMkLst>
            <pc:docMk/>
            <pc:sldMk cId="4037275170" sldId="444"/>
            <ac:picMk id="9" creationId="{9232EC04-8C07-465D-B559-AF64A8EEE9A7}"/>
          </ac:picMkLst>
        </pc:picChg>
      </pc:sldChg>
      <pc:sldChg chg="del">
        <pc:chgData name="Mike Wills" userId="14e58efe-1e17-4b3e-98ba-31cf6053bd38" providerId="ADAL" clId="{7571B7C9-3EF6-4372-9E68-7E7CF807A255}" dt="2024-01-07T23:42:48.779" v="1332" actId="47"/>
        <pc:sldMkLst>
          <pc:docMk/>
          <pc:sldMk cId="3254766944" sldId="445"/>
        </pc:sldMkLst>
      </pc:sldChg>
      <pc:sldChg chg="addSp delSp modSp mod modClrScheme chgLayout modNotesTx">
        <pc:chgData name="Mike Wills" userId="14e58efe-1e17-4b3e-98ba-31cf6053bd38" providerId="ADAL" clId="{7571B7C9-3EF6-4372-9E68-7E7CF807A255}" dt="2024-01-08T01:46:28.088" v="2458" actId="27636"/>
        <pc:sldMkLst>
          <pc:docMk/>
          <pc:sldMk cId="2286932845" sldId="446"/>
        </pc:sldMkLst>
        <pc:spChg chg="add del mod">
          <ac:chgData name="Mike Wills" userId="14e58efe-1e17-4b3e-98ba-31cf6053bd38" providerId="ADAL" clId="{7571B7C9-3EF6-4372-9E68-7E7CF807A255}" dt="2024-01-08T00:49:17.201" v="2180" actId="6264"/>
          <ac:spMkLst>
            <pc:docMk/>
            <pc:sldMk cId="2286932845" sldId="446"/>
            <ac:spMk id="2" creationId="{897F8F4A-97F9-410E-0A0E-6EB17D9647CC}"/>
          </ac:spMkLst>
        </pc:spChg>
        <pc:spChg chg="add del mod">
          <ac:chgData name="Mike Wills" userId="14e58efe-1e17-4b3e-98ba-31cf6053bd38" providerId="ADAL" clId="{7571B7C9-3EF6-4372-9E68-7E7CF807A255}" dt="2024-01-08T00:49:17.201" v="2180" actId="6264"/>
          <ac:spMkLst>
            <pc:docMk/>
            <pc:sldMk cId="2286932845" sldId="446"/>
            <ac:spMk id="3" creationId="{CAF51629-A585-0DB0-D288-61EAD3ED8EE3}"/>
          </ac:spMkLst>
        </pc:spChg>
        <pc:spChg chg="add del mod">
          <ac:chgData name="Mike Wills" userId="14e58efe-1e17-4b3e-98ba-31cf6053bd38" providerId="ADAL" clId="{7571B7C9-3EF6-4372-9E68-7E7CF807A255}" dt="2024-01-08T00:49:17.201" v="2180" actId="6264"/>
          <ac:spMkLst>
            <pc:docMk/>
            <pc:sldMk cId="2286932845" sldId="446"/>
            <ac:spMk id="4" creationId="{D6D6B37C-318C-0CA7-2F49-2354CC6536F2}"/>
          </ac:spMkLst>
        </pc:spChg>
        <pc:spChg chg="mod ord">
          <ac:chgData name="Mike Wills" userId="14e58efe-1e17-4b3e-98ba-31cf6053bd38" providerId="ADAL" clId="{7571B7C9-3EF6-4372-9E68-7E7CF807A255}" dt="2024-01-08T01:46:28.088" v="2458" actId="27636"/>
          <ac:spMkLst>
            <pc:docMk/>
            <pc:sldMk cId="2286932845" sldId="446"/>
            <ac:spMk id="10" creationId="{5806B54D-2E08-4E8E-8792-67B0587BD8C3}"/>
          </ac:spMkLst>
        </pc:spChg>
        <pc:spChg chg="mod ord">
          <ac:chgData name="Mike Wills" userId="14e58efe-1e17-4b3e-98ba-31cf6053bd38" providerId="ADAL" clId="{7571B7C9-3EF6-4372-9E68-7E7CF807A255}" dt="2024-01-08T00:55:48.902" v="2406" actId="20577"/>
          <ac:spMkLst>
            <pc:docMk/>
            <pc:sldMk cId="2286932845" sldId="446"/>
            <ac:spMk id="11" creationId="{CC6FDFBF-8B25-48F3-9C6C-0C2FE9ABC50D}"/>
          </ac:spMkLst>
        </pc:spChg>
        <pc:picChg chg="mod ord">
          <ac:chgData name="Mike Wills" userId="14e58efe-1e17-4b3e-98ba-31cf6053bd38" providerId="ADAL" clId="{7571B7C9-3EF6-4372-9E68-7E7CF807A255}" dt="2024-01-08T00:49:17.201" v="2180" actId="6264"/>
          <ac:picMkLst>
            <pc:docMk/>
            <pc:sldMk cId="2286932845" sldId="446"/>
            <ac:picMk id="6" creationId="{F497F27F-491F-4F6D-87F0-859308FA5E31}"/>
          </ac:picMkLst>
        </pc:picChg>
      </pc:sldChg>
      <pc:sldChg chg="del">
        <pc:chgData name="Mike Wills" userId="14e58efe-1e17-4b3e-98ba-31cf6053bd38" providerId="ADAL" clId="{7571B7C9-3EF6-4372-9E68-7E7CF807A255}" dt="2024-01-07T23:42:45.218" v="1331" actId="47"/>
        <pc:sldMkLst>
          <pc:docMk/>
          <pc:sldMk cId="302373901" sldId="447"/>
        </pc:sldMkLst>
      </pc:sldChg>
      <pc:sldChg chg="del">
        <pc:chgData name="Mike Wills" userId="14e58efe-1e17-4b3e-98ba-31cf6053bd38" providerId="ADAL" clId="{7571B7C9-3EF6-4372-9E68-7E7CF807A255}" dt="2024-01-08T03:07:47.684" v="3366" actId="2696"/>
        <pc:sldMkLst>
          <pc:docMk/>
          <pc:sldMk cId="1906614525" sldId="450"/>
        </pc:sldMkLst>
      </pc:sldChg>
      <pc:sldChg chg="del">
        <pc:chgData name="Mike Wills" userId="14e58efe-1e17-4b3e-98ba-31cf6053bd38" providerId="ADAL" clId="{7571B7C9-3EF6-4372-9E68-7E7CF807A255}" dt="2024-01-08T03:06:53.692" v="3348" actId="47"/>
        <pc:sldMkLst>
          <pc:docMk/>
          <pc:sldMk cId="3556215410" sldId="451"/>
        </pc:sldMkLst>
      </pc:sldChg>
      <pc:sldChg chg="del">
        <pc:chgData name="Mike Wills" userId="14e58efe-1e17-4b3e-98ba-31cf6053bd38" providerId="ADAL" clId="{7571B7C9-3EF6-4372-9E68-7E7CF807A255}" dt="2024-01-08T02:07:26.860" v="2702" actId="47"/>
        <pc:sldMkLst>
          <pc:docMk/>
          <pc:sldMk cId="4204871878" sldId="452"/>
        </pc:sldMkLst>
      </pc:sldChg>
      <pc:sldChg chg="del">
        <pc:chgData name="Mike Wills" userId="14e58efe-1e17-4b3e-98ba-31cf6053bd38" providerId="ADAL" clId="{7571B7C9-3EF6-4372-9E68-7E7CF807A255}" dt="2024-01-08T02:07:26.860" v="2702" actId="47"/>
        <pc:sldMkLst>
          <pc:docMk/>
          <pc:sldMk cId="3687043381" sldId="453"/>
        </pc:sldMkLst>
      </pc:sldChg>
      <pc:sldChg chg="del">
        <pc:chgData name="Mike Wills" userId="14e58efe-1e17-4b3e-98ba-31cf6053bd38" providerId="ADAL" clId="{7571B7C9-3EF6-4372-9E68-7E7CF807A255}" dt="2024-01-08T02:07:26.860" v="2702" actId="47"/>
        <pc:sldMkLst>
          <pc:docMk/>
          <pc:sldMk cId="761436629" sldId="454"/>
        </pc:sldMkLst>
      </pc:sldChg>
      <pc:sldChg chg="del">
        <pc:chgData name="Mike Wills" userId="14e58efe-1e17-4b3e-98ba-31cf6053bd38" providerId="ADAL" clId="{7571B7C9-3EF6-4372-9E68-7E7CF807A255}" dt="2024-01-08T02:07:26.860" v="2702" actId="47"/>
        <pc:sldMkLst>
          <pc:docMk/>
          <pc:sldMk cId="2912081714" sldId="455"/>
        </pc:sldMkLst>
      </pc:sldChg>
      <pc:sldChg chg="del">
        <pc:chgData name="Mike Wills" userId="14e58efe-1e17-4b3e-98ba-31cf6053bd38" providerId="ADAL" clId="{7571B7C9-3EF6-4372-9E68-7E7CF807A255}" dt="2024-01-08T03:09:24.560" v="3369" actId="47"/>
        <pc:sldMkLst>
          <pc:docMk/>
          <pc:sldMk cId="268542274" sldId="458"/>
        </pc:sldMkLst>
      </pc:sldChg>
      <pc:sldChg chg="del">
        <pc:chgData name="Mike Wills" userId="14e58efe-1e17-4b3e-98ba-31cf6053bd38" providerId="ADAL" clId="{7571B7C9-3EF6-4372-9E68-7E7CF807A255}" dt="2024-01-08T03:10:11.766" v="3372" actId="47"/>
        <pc:sldMkLst>
          <pc:docMk/>
          <pc:sldMk cId="4286980174" sldId="459"/>
        </pc:sldMkLst>
      </pc:sldChg>
      <pc:sldChg chg="del">
        <pc:chgData name="Mike Wills" userId="14e58efe-1e17-4b3e-98ba-31cf6053bd38" providerId="ADAL" clId="{7571B7C9-3EF6-4372-9E68-7E7CF807A255}" dt="2024-01-08T02:58:52.765" v="3346" actId="47"/>
        <pc:sldMkLst>
          <pc:docMk/>
          <pc:sldMk cId="3269437865" sldId="461"/>
        </pc:sldMkLst>
      </pc:sldChg>
      <pc:sldChg chg="add del">
        <pc:chgData name="Mike Wills" userId="14e58efe-1e17-4b3e-98ba-31cf6053bd38" providerId="ADAL" clId="{7571B7C9-3EF6-4372-9E68-7E7CF807A255}" dt="2024-01-08T02:07:33.549" v="2703" actId="47"/>
        <pc:sldMkLst>
          <pc:docMk/>
          <pc:sldMk cId="140329179" sldId="462"/>
        </pc:sldMkLst>
      </pc:sldChg>
      <pc:sldChg chg="modSp del mod">
        <pc:chgData name="Mike Wills" userId="14e58efe-1e17-4b3e-98ba-31cf6053bd38" providerId="ADAL" clId="{7571B7C9-3EF6-4372-9E68-7E7CF807A255}" dt="2024-01-07T22:30:16.538" v="66" actId="2696"/>
        <pc:sldMkLst>
          <pc:docMk/>
          <pc:sldMk cId="2430943398" sldId="462"/>
        </pc:sldMkLst>
        <pc:spChg chg="mod">
          <ac:chgData name="Mike Wills" userId="14e58efe-1e17-4b3e-98ba-31cf6053bd38" providerId="ADAL" clId="{7571B7C9-3EF6-4372-9E68-7E7CF807A255}" dt="2024-01-07T22:29:13.929" v="59" actId="27636"/>
          <ac:spMkLst>
            <pc:docMk/>
            <pc:sldMk cId="2430943398" sldId="462"/>
            <ac:spMk id="5" creationId="{50CAEA31-F74A-EE59-6593-2BC7608F6FA5}"/>
          </ac:spMkLst>
        </pc:spChg>
        <pc:spChg chg="mod">
          <ac:chgData name="Mike Wills" userId="14e58efe-1e17-4b3e-98ba-31cf6053bd38" providerId="ADAL" clId="{7571B7C9-3EF6-4372-9E68-7E7CF807A255}" dt="2024-01-07T22:29:13.926" v="58" actId="27636"/>
          <ac:spMkLst>
            <pc:docMk/>
            <pc:sldMk cId="2430943398" sldId="462"/>
            <ac:spMk id="6" creationId="{223CBF63-DCF9-31A2-391E-E55E3A271F25}"/>
          </ac:spMkLst>
        </pc:spChg>
      </pc:sldChg>
      <pc:sldChg chg="del">
        <pc:chgData name="Mike Wills" userId="14e58efe-1e17-4b3e-98ba-31cf6053bd38" providerId="ADAL" clId="{7571B7C9-3EF6-4372-9E68-7E7CF807A255}" dt="2024-01-08T03:16:48.109" v="3539" actId="47"/>
        <pc:sldMkLst>
          <pc:docMk/>
          <pc:sldMk cId="2489447887" sldId="463"/>
        </pc:sldMkLst>
      </pc:sldChg>
      <pc:sldChg chg="addSp delSp modSp mod chgLayout modNotesTx">
        <pc:chgData name="Mike Wills" userId="14e58efe-1e17-4b3e-98ba-31cf6053bd38" providerId="ADAL" clId="{7571B7C9-3EF6-4372-9E68-7E7CF807A255}" dt="2024-01-16T18:31:03.344" v="10599" actId="6549"/>
        <pc:sldMkLst>
          <pc:docMk/>
          <pc:sldMk cId="688475758" sldId="1578"/>
        </pc:sldMkLst>
        <pc:spChg chg="mod ord">
          <ac:chgData name="Mike Wills" userId="14e58efe-1e17-4b3e-98ba-31cf6053bd38" providerId="ADAL" clId="{7571B7C9-3EF6-4372-9E68-7E7CF807A255}" dt="2024-01-13T20:26:18.052" v="9290" actId="20577"/>
          <ac:spMkLst>
            <pc:docMk/>
            <pc:sldMk cId="688475758" sldId="1578"/>
            <ac:spMk id="2" creationId="{6EC686E9-6301-8B64-2226-3CC3849628F5}"/>
          </ac:spMkLst>
        </pc:spChg>
        <pc:spChg chg="add del mod">
          <ac:chgData name="Mike Wills" userId="14e58efe-1e17-4b3e-98ba-31cf6053bd38" providerId="ADAL" clId="{7571B7C9-3EF6-4372-9E68-7E7CF807A255}" dt="2024-01-08T03:20:16.370" v="3590" actId="6264"/>
          <ac:spMkLst>
            <pc:docMk/>
            <pc:sldMk cId="688475758" sldId="1578"/>
            <ac:spMk id="3" creationId="{7118BFDE-6190-21D5-BB29-086542223232}"/>
          </ac:spMkLst>
        </pc:spChg>
        <pc:spChg chg="add mod">
          <ac:chgData name="Mike Wills" userId="14e58efe-1e17-4b3e-98ba-31cf6053bd38" providerId="ADAL" clId="{7571B7C9-3EF6-4372-9E68-7E7CF807A255}" dt="2024-01-13T20:32:33.851" v="9465" actId="403"/>
          <ac:spMkLst>
            <pc:docMk/>
            <pc:sldMk cId="688475758" sldId="1578"/>
            <ac:spMk id="3" creationId="{CC6477EE-2ED8-4092-CABA-D852CF1BB58C}"/>
          </ac:spMkLst>
        </pc:spChg>
        <pc:spChg chg="mod ord">
          <ac:chgData name="Mike Wills" userId="14e58efe-1e17-4b3e-98ba-31cf6053bd38" providerId="ADAL" clId="{7571B7C9-3EF6-4372-9E68-7E7CF807A255}" dt="2024-01-13T20:33:08.107" v="9486" actId="14100"/>
          <ac:spMkLst>
            <pc:docMk/>
            <pc:sldMk cId="688475758" sldId="1578"/>
            <ac:spMk id="4" creationId="{3A62866B-C563-EF52-1841-AE71BB99AA40}"/>
          </ac:spMkLst>
        </pc:spChg>
        <pc:spChg chg="add del mod">
          <ac:chgData name="Mike Wills" userId="14e58efe-1e17-4b3e-98ba-31cf6053bd38" providerId="ADAL" clId="{7571B7C9-3EF6-4372-9E68-7E7CF807A255}" dt="2024-01-08T03:20:16.370" v="3590" actId="6264"/>
          <ac:spMkLst>
            <pc:docMk/>
            <pc:sldMk cId="688475758" sldId="1578"/>
            <ac:spMk id="5" creationId="{0302CB55-3558-4BCD-0C9A-70501EE448A0}"/>
          </ac:spMkLst>
        </pc:spChg>
        <pc:picChg chg="mod ord">
          <ac:chgData name="Mike Wills" userId="14e58efe-1e17-4b3e-98ba-31cf6053bd38" providerId="ADAL" clId="{7571B7C9-3EF6-4372-9E68-7E7CF807A255}" dt="2024-01-09T04:30:22.010" v="7696" actId="1076"/>
          <ac:picMkLst>
            <pc:docMk/>
            <pc:sldMk cId="688475758" sldId="1578"/>
            <ac:picMk id="9" creationId="{7C7D4054-8886-E808-1DE7-B8DDDAB64C00}"/>
          </ac:picMkLst>
        </pc:picChg>
      </pc:sldChg>
      <pc:sldChg chg="addSp delSp modSp del mod chgLayout">
        <pc:chgData name="Mike Wills" userId="14e58efe-1e17-4b3e-98ba-31cf6053bd38" providerId="ADAL" clId="{7571B7C9-3EF6-4372-9E68-7E7CF807A255}" dt="2024-01-08T22:53:29.076" v="3939" actId="2696"/>
        <pc:sldMkLst>
          <pc:docMk/>
          <pc:sldMk cId="66004366" sldId="1585"/>
        </pc:sldMkLst>
        <pc:spChg chg="add del mod">
          <ac:chgData name="Mike Wills" userId="14e58efe-1e17-4b3e-98ba-31cf6053bd38" providerId="ADAL" clId="{7571B7C9-3EF6-4372-9E68-7E7CF807A255}" dt="2024-01-08T03:19:11.988" v="3574" actId="6264"/>
          <ac:spMkLst>
            <pc:docMk/>
            <pc:sldMk cId="66004366" sldId="1585"/>
            <ac:spMk id="3" creationId="{95D619F6-BEBC-12B3-31D4-ECD64C0D7311}"/>
          </ac:spMkLst>
        </pc:spChg>
        <pc:spChg chg="add del mod">
          <ac:chgData name="Mike Wills" userId="14e58efe-1e17-4b3e-98ba-31cf6053bd38" providerId="ADAL" clId="{7571B7C9-3EF6-4372-9E68-7E7CF807A255}" dt="2024-01-08T03:19:11.988" v="3574" actId="6264"/>
          <ac:spMkLst>
            <pc:docMk/>
            <pc:sldMk cId="66004366" sldId="1585"/>
            <ac:spMk id="4" creationId="{5EB77036-DD81-3D78-1718-FC89ACF30A40}"/>
          </ac:spMkLst>
        </pc:spChg>
        <pc:spChg chg="mod ord">
          <ac:chgData name="Mike Wills" userId="14e58efe-1e17-4b3e-98ba-31cf6053bd38" providerId="ADAL" clId="{7571B7C9-3EF6-4372-9E68-7E7CF807A255}" dt="2024-01-08T03:19:11.988" v="3574" actId="6264"/>
          <ac:spMkLst>
            <pc:docMk/>
            <pc:sldMk cId="66004366" sldId="1585"/>
            <ac:spMk id="9" creationId="{8E8273D7-7068-B6A1-CDA9-25AD9C862B7B}"/>
          </ac:spMkLst>
        </pc:spChg>
        <pc:spChg chg="mod ord">
          <ac:chgData name="Mike Wills" userId="14e58efe-1e17-4b3e-98ba-31cf6053bd38" providerId="ADAL" clId="{7571B7C9-3EF6-4372-9E68-7E7CF807A255}" dt="2024-01-08T03:19:11.988" v="3574" actId="6264"/>
          <ac:spMkLst>
            <pc:docMk/>
            <pc:sldMk cId="66004366" sldId="1585"/>
            <ac:spMk id="15" creationId="{E65E47F7-8D74-34BD-75FC-08B9018AB194}"/>
          </ac:spMkLst>
        </pc:spChg>
        <pc:picChg chg="del">
          <ac:chgData name="Mike Wills" userId="14e58efe-1e17-4b3e-98ba-31cf6053bd38" providerId="ADAL" clId="{7571B7C9-3EF6-4372-9E68-7E7CF807A255}" dt="2024-01-08T03:19:29.548" v="3578" actId="478"/>
          <ac:picMkLst>
            <pc:docMk/>
            <pc:sldMk cId="66004366" sldId="1585"/>
            <ac:picMk id="2" creationId="{6AD43252-8792-D2C4-6EDD-9EB57E409FE4}"/>
          </ac:picMkLst>
        </pc:picChg>
      </pc:sldChg>
      <pc:sldChg chg="add del mod modShow">
        <pc:chgData name="Mike Wills" userId="14e58efe-1e17-4b3e-98ba-31cf6053bd38" providerId="ADAL" clId="{7571B7C9-3EF6-4372-9E68-7E7CF807A255}" dt="2024-01-09T00:51:52.804" v="6995" actId="18676"/>
        <pc:sldMkLst>
          <pc:docMk/>
          <pc:sldMk cId="4136028913" sldId="1585"/>
        </pc:sldMkLst>
      </pc:sldChg>
      <pc:sldChg chg="del">
        <pc:chgData name="Mike Wills" userId="14e58efe-1e17-4b3e-98ba-31cf6053bd38" providerId="ADAL" clId="{7571B7C9-3EF6-4372-9E68-7E7CF807A255}" dt="2024-01-08T03:16:07.214" v="3533" actId="2696"/>
        <pc:sldMkLst>
          <pc:docMk/>
          <pc:sldMk cId="233787890" sldId="1586"/>
        </pc:sldMkLst>
      </pc:sldChg>
      <pc:sldChg chg="addSp delSp modSp del mod modShow chgLayout">
        <pc:chgData name="Mike Wills" userId="14e58efe-1e17-4b3e-98ba-31cf6053bd38" providerId="ADAL" clId="{7571B7C9-3EF6-4372-9E68-7E7CF807A255}" dt="2024-01-08T21:26:16.256" v="3935" actId="2696"/>
        <pc:sldMkLst>
          <pc:docMk/>
          <pc:sldMk cId="1263918098" sldId="1587"/>
        </pc:sldMkLst>
        <pc:spChg chg="add del mod">
          <ac:chgData name="Mike Wills" userId="14e58efe-1e17-4b3e-98ba-31cf6053bd38" providerId="ADAL" clId="{7571B7C9-3EF6-4372-9E68-7E7CF807A255}" dt="2024-01-08T03:19:25.464" v="3577" actId="6264"/>
          <ac:spMkLst>
            <pc:docMk/>
            <pc:sldMk cId="1263918098" sldId="1587"/>
            <ac:spMk id="3" creationId="{68CC239B-5AA9-2E69-B220-AEA26142F802}"/>
          </ac:spMkLst>
        </pc:spChg>
        <pc:spChg chg="add del mod">
          <ac:chgData name="Mike Wills" userId="14e58efe-1e17-4b3e-98ba-31cf6053bd38" providerId="ADAL" clId="{7571B7C9-3EF6-4372-9E68-7E7CF807A255}" dt="2024-01-08T03:19:25.464" v="3577" actId="6264"/>
          <ac:spMkLst>
            <pc:docMk/>
            <pc:sldMk cId="1263918098" sldId="1587"/>
            <ac:spMk id="4" creationId="{0CC844D6-46F2-7A19-A787-C2E87BE38248}"/>
          </ac:spMkLst>
        </pc:spChg>
        <pc:spChg chg="mod ord">
          <ac:chgData name="Mike Wills" userId="14e58efe-1e17-4b3e-98ba-31cf6053bd38" providerId="ADAL" clId="{7571B7C9-3EF6-4372-9E68-7E7CF807A255}" dt="2024-01-08T03:19:25.464" v="3577" actId="6264"/>
          <ac:spMkLst>
            <pc:docMk/>
            <pc:sldMk cId="1263918098" sldId="1587"/>
            <ac:spMk id="9" creationId="{8E8273D7-7068-B6A1-CDA9-25AD9C862B7B}"/>
          </ac:spMkLst>
        </pc:spChg>
        <pc:spChg chg="mod ord">
          <ac:chgData name="Mike Wills" userId="14e58efe-1e17-4b3e-98ba-31cf6053bd38" providerId="ADAL" clId="{7571B7C9-3EF6-4372-9E68-7E7CF807A255}" dt="2024-01-08T03:19:25.464" v="3577" actId="6264"/>
          <ac:spMkLst>
            <pc:docMk/>
            <pc:sldMk cId="1263918098" sldId="1587"/>
            <ac:spMk id="15" creationId="{E65E47F7-8D74-34BD-75FC-08B9018AB194}"/>
          </ac:spMkLst>
        </pc:spChg>
        <pc:picChg chg="del">
          <ac:chgData name="Mike Wills" userId="14e58efe-1e17-4b3e-98ba-31cf6053bd38" providerId="ADAL" clId="{7571B7C9-3EF6-4372-9E68-7E7CF807A255}" dt="2024-01-08T03:19:33.171" v="3579" actId="478"/>
          <ac:picMkLst>
            <pc:docMk/>
            <pc:sldMk cId="1263918098" sldId="1587"/>
            <ac:picMk id="2" creationId="{EE456362-1AEE-6B11-FD0C-D23F723AFB2C}"/>
          </ac:picMkLst>
        </pc:picChg>
      </pc:sldChg>
      <pc:sldChg chg="add del">
        <pc:chgData name="Mike Wills" userId="14e58efe-1e17-4b3e-98ba-31cf6053bd38" providerId="ADAL" clId="{7571B7C9-3EF6-4372-9E68-7E7CF807A255}" dt="2024-01-09T00:51:52.804" v="6995" actId="18676"/>
        <pc:sldMkLst>
          <pc:docMk/>
          <pc:sldMk cId="3055927700" sldId="1587"/>
        </pc:sldMkLst>
      </pc:sldChg>
      <pc:sldChg chg="add del">
        <pc:chgData name="Mike Wills" userId="14e58efe-1e17-4b3e-98ba-31cf6053bd38" providerId="ADAL" clId="{7571B7C9-3EF6-4372-9E68-7E7CF807A255}" dt="2024-01-09T00:51:52.804" v="6995" actId="18676"/>
        <pc:sldMkLst>
          <pc:docMk/>
          <pc:sldMk cId="590941360" sldId="1588"/>
        </pc:sldMkLst>
      </pc:sldChg>
      <pc:sldChg chg="addSp delSp modSp del mod modShow chgLayout">
        <pc:chgData name="Mike Wills" userId="14e58efe-1e17-4b3e-98ba-31cf6053bd38" providerId="ADAL" clId="{7571B7C9-3EF6-4372-9E68-7E7CF807A255}" dt="2024-01-08T21:26:30.595" v="3937" actId="2696"/>
        <pc:sldMkLst>
          <pc:docMk/>
          <pc:sldMk cId="2341978466" sldId="1588"/>
        </pc:sldMkLst>
        <pc:spChg chg="add del mod">
          <ac:chgData name="Mike Wills" userId="14e58efe-1e17-4b3e-98ba-31cf6053bd38" providerId="ADAL" clId="{7571B7C9-3EF6-4372-9E68-7E7CF807A255}" dt="2024-01-08T03:19:44.270" v="3582" actId="6264"/>
          <ac:spMkLst>
            <pc:docMk/>
            <pc:sldMk cId="2341978466" sldId="1588"/>
            <ac:spMk id="3" creationId="{AAF3E48A-B40F-AB67-F58D-5D28E2D38817}"/>
          </ac:spMkLst>
        </pc:spChg>
        <pc:spChg chg="add del mod">
          <ac:chgData name="Mike Wills" userId="14e58efe-1e17-4b3e-98ba-31cf6053bd38" providerId="ADAL" clId="{7571B7C9-3EF6-4372-9E68-7E7CF807A255}" dt="2024-01-08T03:19:44.270" v="3582" actId="6264"/>
          <ac:spMkLst>
            <pc:docMk/>
            <pc:sldMk cId="2341978466" sldId="1588"/>
            <ac:spMk id="4" creationId="{FB567012-2882-942D-B418-ABC7E3E0DD50}"/>
          </ac:spMkLst>
        </pc:spChg>
        <pc:spChg chg="mod ord">
          <ac:chgData name="Mike Wills" userId="14e58efe-1e17-4b3e-98ba-31cf6053bd38" providerId="ADAL" clId="{7571B7C9-3EF6-4372-9E68-7E7CF807A255}" dt="2024-01-08T03:19:44.270" v="3582" actId="6264"/>
          <ac:spMkLst>
            <pc:docMk/>
            <pc:sldMk cId="2341978466" sldId="1588"/>
            <ac:spMk id="9" creationId="{8E8273D7-7068-B6A1-CDA9-25AD9C862B7B}"/>
          </ac:spMkLst>
        </pc:spChg>
        <pc:spChg chg="mod ord">
          <ac:chgData name="Mike Wills" userId="14e58efe-1e17-4b3e-98ba-31cf6053bd38" providerId="ADAL" clId="{7571B7C9-3EF6-4372-9E68-7E7CF807A255}" dt="2024-01-08T03:19:44.270" v="3582" actId="6264"/>
          <ac:spMkLst>
            <pc:docMk/>
            <pc:sldMk cId="2341978466" sldId="1588"/>
            <ac:spMk id="15" creationId="{E65E47F7-8D74-34BD-75FC-08B9018AB194}"/>
          </ac:spMkLst>
        </pc:spChg>
        <pc:picChg chg="del">
          <ac:chgData name="Mike Wills" userId="14e58efe-1e17-4b3e-98ba-31cf6053bd38" providerId="ADAL" clId="{7571B7C9-3EF6-4372-9E68-7E7CF807A255}" dt="2024-01-08T03:19:46.053" v="3583" actId="478"/>
          <ac:picMkLst>
            <pc:docMk/>
            <pc:sldMk cId="2341978466" sldId="1588"/>
            <ac:picMk id="2" creationId="{4414305A-C519-5C7F-1A33-B94E4C2A645F}"/>
          </ac:picMkLst>
        </pc:picChg>
      </pc:sldChg>
      <pc:sldChg chg="add del">
        <pc:chgData name="Mike Wills" userId="14e58efe-1e17-4b3e-98ba-31cf6053bd38" providerId="ADAL" clId="{7571B7C9-3EF6-4372-9E68-7E7CF807A255}" dt="2024-01-09T00:51:52.804" v="6995" actId="18676"/>
        <pc:sldMkLst>
          <pc:docMk/>
          <pc:sldMk cId="639149425" sldId="1589"/>
        </pc:sldMkLst>
      </pc:sldChg>
      <pc:sldChg chg="addSp delSp modSp del mod modShow chgLayout">
        <pc:chgData name="Mike Wills" userId="14e58efe-1e17-4b3e-98ba-31cf6053bd38" providerId="ADAL" clId="{7571B7C9-3EF6-4372-9E68-7E7CF807A255}" dt="2024-01-08T21:26:30.595" v="3937" actId="2696"/>
        <pc:sldMkLst>
          <pc:docMk/>
          <pc:sldMk cId="1322298557" sldId="1589"/>
        </pc:sldMkLst>
        <pc:spChg chg="add del mod">
          <ac:chgData name="Mike Wills" userId="14e58efe-1e17-4b3e-98ba-31cf6053bd38" providerId="ADAL" clId="{7571B7C9-3EF6-4372-9E68-7E7CF807A255}" dt="2024-01-08T03:20:02.625" v="3586" actId="6264"/>
          <ac:spMkLst>
            <pc:docMk/>
            <pc:sldMk cId="1322298557" sldId="1589"/>
            <ac:spMk id="2" creationId="{9D5B83FB-2FB3-67CB-8ADA-2DC319F90586}"/>
          </ac:spMkLst>
        </pc:spChg>
        <pc:spChg chg="add del mod">
          <ac:chgData name="Mike Wills" userId="14e58efe-1e17-4b3e-98ba-31cf6053bd38" providerId="ADAL" clId="{7571B7C9-3EF6-4372-9E68-7E7CF807A255}" dt="2024-01-08T03:20:02.625" v="3586" actId="6264"/>
          <ac:spMkLst>
            <pc:docMk/>
            <pc:sldMk cId="1322298557" sldId="1589"/>
            <ac:spMk id="3" creationId="{14EE21E3-21A8-A0E6-038E-1126AEE62E14}"/>
          </ac:spMkLst>
        </pc:spChg>
        <pc:spChg chg="mod ord">
          <ac:chgData name="Mike Wills" userId="14e58efe-1e17-4b3e-98ba-31cf6053bd38" providerId="ADAL" clId="{7571B7C9-3EF6-4372-9E68-7E7CF807A255}" dt="2024-01-08T03:20:02.625" v="3586" actId="6264"/>
          <ac:spMkLst>
            <pc:docMk/>
            <pc:sldMk cId="1322298557" sldId="1589"/>
            <ac:spMk id="9" creationId="{8E8273D7-7068-B6A1-CDA9-25AD9C862B7B}"/>
          </ac:spMkLst>
        </pc:spChg>
        <pc:spChg chg="mod ord">
          <ac:chgData name="Mike Wills" userId="14e58efe-1e17-4b3e-98ba-31cf6053bd38" providerId="ADAL" clId="{7571B7C9-3EF6-4372-9E68-7E7CF807A255}" dt="2024-01-08T03:20:02.625" v="3586" actId="6264"/>
          <ac:spMkLst>
            <pc:docMk/>
            <pc:sldMk cId="1322298557" sldId="1589"/>
            <ac:spMk id="15" creationId="{E65E47F7-8D74-34BD-75FC-08B9018AB194}"/>
          </ac:spMkLst>
        </pc:spChg>
        <pc:picChg chg="del">
          <ac:chgData name="Mike Wills" userId="14e58efe-1e17-4b3e-98ba-31cf6053bd38" providerId="ADAL" clId="{7571B7C9-3EF6-4372-9E68-7E7CF807A255}" dt="2024-01-08T03:20:04.911" v="3587" actId="478"/>
          <ac:picMkLst>
            <pc:docMk/>
            <pc:sldMk cId="1322298557" sldId="1589"/>
            <ac:picMk id="7" creationId="{34EED6FF-759B-1C33-EC39-34505D42B68C}"/>
          </ac:picMkLst>
        </pc:picChg>
      </pc:sldChg>
      <pc:sldChg chg="del">
        <pc:chgData name="Mike Wills" userId="14e58efe-1e17-4b3e-98ba-31cf6053bd38" providerId="ADAL" clId="{7571B7C9-3EF6-4372-9E68-7E7CF807A255}" dt="2024-01-08T03:20:29.297" v="3591" actId="47"/>
        <pc:sldMkLst>
          <pc:docMk/>
          <pc:sldMk cId="3874570290" sldId="1591"/>
        </pc:sldMkLst>
      </pc:sldChg>
      <pc:sldChg chg="addSp delSp modSp mod modClrScheme chgLayout modNotesTx">
        <pc:chgData name="Mike Wills" userId="14e58efe-1e17-4b3e-98ba-31cf6053bd38" providerId="ADAL" clId="{7571B7C9-3EF6-4372-9E68-7E7CF807A255}" dt="2024-01-16T18:31:11.018" v="10601" actId="6549"/>
        <pc:sldMkLst>
          <pc:docMk/>
          <pc:sldMk cId="2626544064" sldId="1595"/>
        </pc:sldMkLst>
        <pc:spChg chg="add del mod">
          <ac:chgData name="Mike Wills" userId="14e58efe-1e17-4b3e-98ba-31cf6053bd38" providerId="ADAL" clId="{7571B7C9-3EF6-4372-9E68-7E7CF807A255}" dt="2024-01-08T03:21:44.482" v="3597" actId="6264"/>
          <ac:spMkLst>
            <pc:docMk/>
            <pc:sldMk cId="2626544064" sldId="1595"/>
            <ac:spMk id="2" creationId="{C7BD317C-4C5D-B66D-4F3C-93FCFDF9413A}"/>
          </ac:spMkLst>
        </pc:spChg>
        <pc:spChg chg="add del mod">
          <ac:chgData name="Mike Wills" userId="14e58efe-1e17-4b3e-98ba-31cf6053bd38" providerId="ADAL" clId="{7571B7C9-3EF6-4372-9E68-7E7CF807A255}" dt="2024-01-08T03:21:44.482" v="3597" actId="6264"/>
          <ac:spMkLst>
            <pc:docMk/>
            <pc:sldMk cId="2626544064" sldId="1595"/>
            <ac:spMk id="3" creationId="{0F3988F1-95BA-B1E3-FC9A-825CECBA57C0}"/>
          </ac:spMkLst>
        </pc:spChg>
        <pc:spChg chg="mod ord">
          <ac:chgData name="Mike Wills" userId="14e58efe-1e17-4b3e-98ba-31cf6053bd38" providerId="ADAL" clId="{7571B7C9-3EF6-4372-9E68-7E7CF807A255}" dt="2024-01-08T22:57:26.634" v="4017" actId="6549"/>
          <ac:spMkLst>
            <pc:docMk/>
            <pc:sldMk cId="2626544064" sldId="1595"/>
            <ac:spMk id="4" creationId="{31345B6E-9036-ECAE-5913-8EFFB58624AB}"/>
          </ac:spMkLst>
        </pc:spChg>
        <pc:spChg chg="mod ord">
          <ac:chgData name="Mike Wills" userId="14e58efe-1e17-4b3e-98ba-31cf6053bd38" providerId="ADAL" clId="{7571B7C9-3EF6-4372-9E68-7E7CF807A255}" dt="2024-01-08T23:01:40.985" v="4039" actId="948"/>
          <ac:spMkLst>
            <pc:docMk/>
            <pc:sldMk cId="2626544064" sldId="1595"/>
            <ac:spMk id="8" creationId="{96C4CB4D-F263-0E69-8E48-AFBDB4AE13E0}"/>
          </ac:spMkLst>
        </pc:spChg>
        <pc:picChg chg="mod ord">
          <ac:chgData name="Mike Wills" userId="14e58efe-1e17-4b3e-98ba-31cf6053bd38" providerId="ADAL" clId="{7571B7C9-3EF6-4372-9E68-7E7CF807A255}" dt="2024-01-08T22:57:33.227" v="4018" actId="1076"/>
          <ac:picMkLst>
            <pc:docMk/>
            <pc:sldMk cId="2626544064" sldId="1595"/>
            <ac:picMk id="7" creationId="{79633749-A55D-99DB-750E-D1FB1C9FCEE5}"/>
          </ac:picMkLst>
        </pc:picChg>
      </pc:sldChg>
      <pc:sldChg chg="addSp delSp modSp mod modClrScheme chgLayout modNotesTx">
        <pc:chgData name="Mike Wills" userId="14e58efe-1e17-4b3e-98ba-31cf6053bd38" providerId="ADAL" clId="{7571B7C9-3EF6-4372-9E68-7E7CF807A255}" dt="2024-01-16T18:31:07.244" v="10600" actId="6549"/>
        <pc:sldMkLst>
          <pc:docMk/>
          <pc:sldMk cId="1593799917" sldId="1596"/>
        </pc:sldMkLst>
        <pc:spChg chg="add mod ord">
          <ac:chgData name="Mike Wills" userId="14e58efe-1e17-4b3e-98ba-31cf6053bd38" providerId="ADAL" clId="{7571B7C9-3EF6-4372-9E68-7E7CF807A255}" dt="2024-01-08T23:01:58.927" v="4042" actId="1076"/>
          <ac:spMkLst>
            <pc:docMk/>
            <pc:sldMk cId="1593799917" sldId="1596"/>
            <ac:spMk id="2" creationId="{69321BC4-355D-96C4-BEC4-34A97F8523D0}"/>
          </ac:spMkLst>
        </pc:spChg>
        <pc:spChg chg="add del mod ord">
          <ac:chgData name="Mike Wills" userId="14e58efe-1e17-4b3e-98ba-31cf6053bd38" providerId="ADAL" clId="{7571B7C9-3EF6-4372-9E68-7E7CF807A255}" dt="2024-01-08T03:20:39.880" v="3593" actId="6264"/>
          <ac:spMkLst>
            <pc:docMk/>
            <pc:sldMk cId="1593799917" sldId="1596"/>
            <ac:spMk id="2" creationId="{6EB42472-549A-5E01-D5BF-F0E2A16B0DF9}"/>
          </ac:spMkLst>
        </pc:spChg>
        <pc:spChg chg="mod ord">
          <ac:chgData name="Mike Wills" userId="14e58efe-1e17-4b3e-98ba-31cf6053bd38" providerId="ADAL" clId="{7571B7C9-3EF6-4372-9E68-7E7CF807A255}" dt="2024-01-08T22:57:22.915" v="4016" actId="6549"/>
          <ac:spMkLst>
            <pc:docMk/>
            <pc:sldMk cId="1593799917" sldId="1596"/>
            <ac:spMk id="4" creationId="{31345B6E-9036-ECAE-5913-8EFFB58624AB}"/>
          </ac:spMkLst>
        </pc:spChg>
        <pc:spChg chg="add del mod">
          <ac:chgData name="Mike Wills" userId="14e58efe-1e17-4b3e-98ba-31cf6053bd38" providerId="ADAL" clId="{7571B7C9-3EF6-4372-9E68-7E7CF807A255}" dt="2024-01-08T03:20:39.880" v="3593" actId="6264"/>
          <ac:spMkLst>
            <pc:docMk/>
            <pc:sldMk cId="1593799917" sldId="1596"/>
            <ac:spMk id="5" creationId="{4A17C25D-0658-29E2-933C-50D24E6DAE4D}"/>
          </ac:spMkLst>
        </pc:spChg>
        <pc:spChg chg="add del mod ord">
          <ac:chgData name="Mike Wills" userId="14e58efe-1e17-4b3e-98ba-31cf6053bd38" providerId="ADAL" clId="{7571B7C9-3EF6-4372-9E68-7E7CF807A255}" dt="2024-01-08T22:56:38.042" v="4005" actId="478"/>
          <ac:spMkLst>
            <pc:docMk/>
            <pc:sldMk cId="1593799917" sldId="1596"/>
            <ac:spMk id="5" creationId="{90B2C7E4-F82F-7A9D-73BA-DD505F1803AF}"/>
          </ac:spMkLst>
        </pc:spChg>
        <pc:spChg chg="add del mod ord">
          <ac:chgData name="Mike Wills" userId="14e58efe-1e17-4b3e-98ba-31cf6053bd38" providerId="ADAL" clId="{7571B7C9-3EF6-4372-9E68-7E7CF807A255}" dt="2024-01-08T22:56:06.648" v="4003" actId="478"/>
          <ac:spMkLst>
            <pc:docMk/>
            <pc:sldMk cId="1593799917" sldId="1596"/>
            <ac:spMk id="6" creationId="{13815EB9-A6AA-A418-2C7D-C18EDA4EC12C}"/>
          </ac:spMkLst>
        </pc:spChg>
        <pc:picChg chg="mod">
          <ac:chgData name="Mike Wills" userId="14e58efe-1e17-4b3e-98ba-31cf6053bd38" providerId="ADAL" clId="{7571B7C9-3EF6-4372-9E68-7E7CF807A255}" dt="2024-01-08T22:56:57.951" v="4013" actId="1076"/>
          <ac:picMkLst>
            <pc:docMk/>
            <pc:sldMk cId="1593799917" sldId="1596"/>
            <ac:picMk id="8" creationId="{05E1D9CC-3429-2518-AA42-2E93A55917BA}"/>
          </ac:picMkLst>
        </pc:picChg>
      </pc:sldChg>
      <pc:sldChg chg="addSp delSp modSp mod modClrScheme chgLayout modNotesTx">
        <pc:chgData name="Mike Wills" userId="14e58efe-1e17-4b3e-98ba-31cf6053bd38" providerId="ADAL" clId="{7571B7C9-3EF6-4372-9E68-7E7CF807A255}" dt="2024-01-16T18:31:14.403" v="10602" actId="6549"/>
        <pc:sldMkLst>
          <pc:docMk/>
          <pc:sldMk cId="1537713003" sldId="1597"/>
        </pc:sldMkLst>
        <pc:spChg chg="add del mod">
          <ac:chgData name="Mike Wills" userId="14e58efe-1e17-4b3e-98ba-31cf6053bd38" providerId="ADAL" clId="{7571B7C9-3EF6-4372-9E68-7E7CF807A255}" dt="2024-01-08T03:22:36.737" v="3605" actId="6264"/>
          <ac:spMkLst>
            <pc:docMk/>
            <pc:sldMk cId="1537713003" sldId="1597"/>
            <ac:spMk id="2" creationId="{43AC5A71-7F1C-7BF7-87E8-177968FF3A97}"/>
          </ac:spMkLst>
        </pc:spChg>
        <pc:spChg chg="add del mod">
          <ac:chgData name="Mike Wills" userId="14e58efe-1e17-4b3e-98ba-31cf6053bd38" providerId="ADAL" clId="{7571B7C9-3EF6-4372-9E68-7E7CF807A255}" dt="2024-01-08T03:22:36.737" v="3605" actId="6264"/>
          <ac:spMkLst>
            <pc:docMk/>
            <pc:sldMk cId="1537713003" sldId="1597"/>
            <ac:spMk id="3" creationId="{B2D7C348-ACBB-5A14-9122-E5F63737065D}"/>
          </ac:spMkLst>
        </pc:spChg>
        <pc:spChg chg="mod ord">
          <ac:chgData name="Mike Wills" userId="14e58efe-1e17-4b3e-98ba-31cf6053bd38" providerId="ADAL" clId="{7571B7C9-3EF6-4372-9E68-7E7CF807A255}" dt="2024-01-08T03:22:36.737" v="3605" actId="6264"/>
          <ac:spMkLst>
            <pc:docMk/>
            <pc:sldMk cId="1537713003" sldId="1597"/>
            <ac:spMk id="4" creationId="{31345B6E-9036-ECAE-5913-8EFFB58624AB}"/>
          </ac:spMkLst>
        </pc:spChg>
        <pc:spChg chg="mod ord">
          <ac:chgData name="Mike Wills" userId="14e58efe-1e17-4b3e-98ba-31cf6053bd38" providerId="ADAL" clId="{7571B7C9-3EF6-4372-9E68-7E7CF807A255}" dt="2024-01-08T23:02:39.113" v="4047" actId="948"/>
          <ac:spMkLst>
            <pc:docMk/>
            <pc:sldMk cId="1537713003" sldId="1597"/>
            <ac:spMk id="8" creationId="{96C4CB4D-F263-0E69-8E48-AFBDB4AE13E0}"/>
          </ac:spMkLst>
        </pc:spChg>
        <pc:picChg chg="mod ord">
          <ac:chgData name="Mike Wills" userId="14e58efe-1e17-4b3e-98ba-31cf6053bd38" providerId="ADAL" clId="{7571B7C9-3EF6-4372-9E68-7E7CF807A255}" dt="2024-01-08T23:02:44.274" v="4048" actId="1076"/>
          <ac:picMkLst>
            <pc:docMk/>
            <pc:sldMk cId="1537713003" sldId="1597"/>
            <ac:picMk id="7" creationId="{79633749-A55D-99DB-750E-D1FB1C9FCEE5}"/>
          </ac:picMkLst>
        </pc:picChg>
      </pc:sldChg>
      <pc:sldChg chg="addSp delSp modSp del mod modClrScheme chgLayout">
        <pc:chgData name="Mike Wills" userId="14e58efe-1e17-4b3e-98ba-31cf6053bd38" providerId="ADAL" clId="{7571B7C9-3EF6-4372-9E68-7E7CF807A255}" dt="2024-01-08T23:04:12.595" v="4061" actId="47"/>
        <pc:sldMkLst>
          <pc:docMk/>
          <pc:sldMk cId="1678828488" sldId="1598"/>
        </pc:sldMkLst>
        <pc:spChg chg="add del mod">
          <ac:chgData name="Mike Wills" userId="14e58efe-1e17-4b3e-98ba-31cf6053bd38" providerId="ADAL" clId="{7571B7C9-3EF6-4372-9E68-7E7CF807A255}" dt="2024-01-08T03:22:59.868" v="3608" actId="6264"/>
          <ac:spMkLst>
            <pc:docMk/>
            <pc:sldMk cId="1678828488" sldId="1598"/>
            <ac:spMk id="2" creationId="{0AB02F76-6299-3676-221C-59A18F02051D}"/>
          </ac:spMkLst>
        </pc:spChg>
        <pc:spChg chg="add del mod">
          <ac:chgData name="Mike Wills" userId="14e58efe-1e17-4b3e-98ba-31cf6053bd38" providerId="ADAL" clId="{7571B7C9-3EF6-4372-9E68-7E7CF807A255}" dt="2024-01-08T03:22:59.868" v="3608" actId="6264"/>
          <ac:spMkLst>
            <pc:docMk/>
            <pc:sldMk cId="1678828488" sldId="1598"/>
            <ac:spMk id="3" creationId="{26F917AA-3033-F24A-5AE4-E9CB1A16CE77}"/>
          </ac:spMkLst>
        </pc:spChg>
        <pc:spChg chg="mod ord">
          <ac:chgData name="Mike Wills" userId="14e58efe-1e17-4b3e-98ba-31cf6053bd38" providerId="ADAL" clId="{7571B7C9-3EF6-4372-9E68-7E7CF807A255}" dt="2024-01-08T03:22:59.868" v="3608" actId="6264"/>
          <ac:spMkLst>
            <pc:docMk/>
            <pc:sldMk cId="1678828488" sldId="1598"/>
            <ac:spMk id="4" creationId="{31345B6E-9036-ECAE-5913-8EFFB58624AB}"/>
          </ac:spMkLst>
        </pc:spChg>
        <pc:spChg chg="mod ord">
          <ac:chgData name="Mike Wills" userId="14e58efe-1e17-4b3e-98ba-31cf6053bd38" providerId="ADAL" clId="{7571B7C9-3EF6-4372-9E68-7E7CF807A255}" dt="2024-01-08T03:23:04.898" v="3609" actId="14100"/>
          <ac:spMkLst>
            <pc:docMk/>
            <pc:sldMk cId="1678828488" sldId="1598"/>
            <ac:spMk id="8" creationId="{96C4CB4D-F263-0E69-8E48-AFBDB4AE13E0}"/>
          </ac:spMkLst>
        </pc:spChg>
        <pc:picChg chg="mod ord">
          <ac:chgData name="Mike Wills" userId="14e58efe-1e17-4b3e-98ba-31cf6053bd38" providerId="ADAL" clId="{7571B7C9-3EF6-4372-9E68-7E7CF807A255}" dt="2024-01-08T03:22:59.868" v="3608" actId="6264"/>
          <ac:picMkLst>
            <pc:docMk/>
            <pc:sldMk cId="1678828488" sldId="1598"/>
            <ac:picMk id="7" creationId="{79633749-A55D-99DB-750E-D1FB1C9FCEE5}"/>
          </ac:picMkLst>
        </pc:picChg>
      </pc:sldChg>
      <pc:sldChg chg="addSp delSp modSp del mod modClrScheme modShow chgLayout modNotesTx">
        <pc:chgData name="Mike Wills" userId="14e58efe-1e17-4b3e-98ba-31cf6053bd38" providerId="ADAL" clId="{7571B7C9-3EF6-4372-9E68-7E7CF807A255}" dt="2024-01-13T20:56:44.557" v="9510" actId="47"/>
        <pc:sldMkLst>
          <pc:docMk/>
          <pc:sldMk cId="2866601296" sldId="1599"/>
        </pc:sldMkLst>
        <pc:spChg chg="add del mod">
          <ac:chgData name="Mike Wills" userId="14e58efe-1e17-4b3e-98ba-31cf6053bd38" providerId="ADAL" clId="{7571B7C9-3EF6-4372-9E68-7E7CF807A255}" dt="2024-01-08T03:22:14.103" v="3602" actId="6264"/>
          <ac:spMkLst>
            <pc:docMk/>
            <pc:sldMk cId="2866601296" sldId="1599"/>
            <ac:spMk id="2" creationId="{C24A0101-F51B-0E3D-CB24-3E0F0BF0F482}"/>
          </ac:spMkLst>
        </pc:spChg>
        <pc:spChg chg="add del mod">
          <ac:chgData name="Mike Wills" userId="14e58efe-1e17-4b3e-98ba-31cf6053bd38" providerId="ADAL" clId="{7571B7C9-3EF6-4372-9E68-7E7CF807A255}" dt="2024-01-08T03:22:14.103" v="3602" actId="6264"/>
          <ac:spMkLst>
            <pc:docMk/>
            <pc:sldMk cId="2866601296" sldId="1599"/>
            <ac:spMk id="3" creationId="{C4CEED69-3F6D-7372-70AF-144D372BFA08}"/>
          </ac:spMkLst>
        </pc:spChg>
        <pc:spChg chg="mod ord">
          <ac:chgData name="Mike Wills" userId="14e58efe-1e17-4b3e-98ba-31cf6053bd38" providerId="ADAL" clId="{7571B7C9-3EF6-4372-9E68-7E7CF807A255}" dt="2024-01-08T22:57:38.746" v="4020" actId="20577"/>
          <ac:spMkLst>
            <pc:docMk/>
            <pc:sldMk cId="2866601296" sldId="1599"/>
            <ac:spMk id="4" creationId="{31345B6E-9036-ECAE-5913-8EFFB58624AB}"/>
          </ac:spMkLst>
        </pc:spChg>
        <pc:spChg chg="mod ord">
          <ac:chgData name="Mike Wills" userId="14e58efe-1e17-4b3e-98ba-31cf6053bd38" providerId="ADAL" clId="{7571B7C9-3EF6-4372-9E68-7E7CF807A255}" dt="2024-01-08T23:02:15.080" v="4044" actId="1076"/>
          <ac:spMkLst>
            <pc:docMk/>
            <pc:sldMk cId="2866601296" sldId="1599"/>
            <ac:spMk id="8" creationId="{96C4CB4D-F263-0E69-8E48-AFBDB4AE13E0}"/>
          </ac:spMkLst>
        </pc:spChg>
        <pc:picChg chg="mod ord">
          <ac:chgData name="Mike Wills" userId="14e58efe-1e17-4b3e-98ba-31cf6053bd38" providerId="ADAL" clId="{7571B7C9-3EF6-4372-9E68-7E7CF807A255}" dt="2024-01-08T23:02:27.376" v="4045" actId="1076"/>
          <ac:picMkLst>
            <pc:docMk/>
            <pc:sldMk cId="2866601296" sldId="1599"/>
            <ac:picMk id="7" creationId="{79633749-A55D-99DB-750E-D1FB1C9FCEE5}"/>
          </ac:picMkLst>
        </pc:picChg>
      </pc:sldChg>
      <pc:sldChg chg="addSp delSp modSp del mod modShow chgLayout modNotesTx">
        <pc:chgData name="Mike Wills" userId="14e58efe-1e17-4b3e-98ba-31cf6053bd38" providerId="ADAL" clId="{7571B7C9-3EF6-4372-9E68-7E7CF807A255}" dt="2024-01-13T20:56:48.442" v="9511" actId="47"/>
        <pc:sldMkLst>
          <pc:docMk/>
          <pc:sldMk cId="3040546207" sldId="1601"/>
        </pc:sldMkLst>
        <pc:spChg chg="del mod">
          <ac:chgData name="Mike Wills" userId="14e58efe-1e17-4b3e-98ba-31cf6053bd38" providerId="ADAL" clId="{7571B7C9-3EF6-4372-9E68-7E7CF807A255}" dt="2024-01-08T03:25:19.740" v="3626" actId="478"/>
          <ac:spMkLst>
            <pc:docMk/>
            <pc:sldMk cId="3040546207" sldId="1601"/>
            <ac:spMk id="2" creationId="{52413A12-FDBA-D3D3-6220-B49BE0ECE6D5}"/>
          </ac:spMkLst>
        </pc:spChg>
        <pc:spChg chg="add del mod ord">
          <ac:chgData name="Mike Wills" userId="14e58efe-1e17-4b3e-98ba-31cf6053bd38" providerId="ADAL" clId="{7571B7C9-3EF6-4372-9E68-7E7CF807A255}" dt="2024-01-08T03:24:42.368" v="3620" actId="700"/>
          <ac:spMkLst>
            <pc:docMk/>
            <pc:sldMk cId="3040546207" sldId="1601"/>
            <ac:spMk id="3" creationId="{3A5B0A78-B3CB-9CCF-3641-98264BAEA12C}"/>
          </ac:spMkLst>
        </pc:spChg>
        <pc:spChg chg="add del mod ord">
          <ac:chgData name="Mike Wills" userId="14e58efe-1e17-4b3e-98ba-31cf6053bd38" providerId="ADAL" clId="{7571B7C9-3EF6-4372-9E68-7E7CF807A255}" dt="2024-01-08T03:24:42.368" v="3620" actId="700"/>
          <ac:spMkLst>
            <pc:docMk/>
            <pc:sldMk cId="3040546207" sldId="1601"/>
            <ac:spMk id="4" creationId="{4A327792-9B3E-854B-EDFC-6F724C2AD59E}"/>
          </ac:spMkLst>
        </pc:spChg>
        <pc:spChg chg="add del mod ord">
          <ac:chgData name="Mike Wills" userId="14e58efe-1e17-4b3e-98ba-31cf6053bd38" providerId="ADAL" clId="{7571B7C9-3EF6-4372-9E68-7E7CF807A255}" dt="2024-01-08T03:24:57.820" v="3622" actId="700"/>
          <ac:spMkLst>
            <pc:docMk/>
            <pc:sldMk cId="3040546207" sldId="1601"/>
            <ac:spMk id="6" creationId="{AE9DA52D-9A79-413F-6EAA-F1FB3C9043AC}"/>
          </ac:spMkLst>
        </pc:spChg>
        <pc:spChg chg="add del mod ord">
          <ac:chgData name="Mike Wills" userId="14e58efe-1e17-4b3e-98ba-31cf6053bd38" providerId="ADAL" clId="{7571B7C9-3EF6-4372-9E68-7E7CF807A255}" dt="2024-01-08T03:24:57.820" v="3622" actId="700"/>
          <ac:spMkLst>
            <pc:docMk/>
            <pc:sldMk cId="3040546207" sldId="1601"/>
            <ac:spMk id="8" creationId="{50F8089C-26D0-DA9A-89DC-91811EEB7E96}"/>
          </ac:spMkLst>
        </pc:spChg>
        <pc:spChg chg="add del mod ord">
          <ac:chgData name="Mike Wills" userId="14e58efe-1e17-4b3e-98ba-31cf6053bd38" providerId="ADAL" clId="{7571B7C9-3EF6-4372-9E68-7E7CF807A255}" dt="2024-01-08T03:25:07.806" v="3624" actId="6264"/>
          <ac:spMkLst>
            <pc:docMk/>
            <pc:sldMk cId="3040546207" sldId="1601"/>
            <ac:spMk id="9" creationId="{68C0DAB5-AD52-7265-5708-B370AEEEEE8B}"/>
          </ac:spMkLst>
        </pc:spChg>
        <pc:spChg chg="add del mod ord">
          <ac:chgData name="Mike Wills" userId="14e58efe-1e17-4b3e-98ba-31cf6053bd38" providerId="ADAL" clId="{7571B7C9-3EF6-4372-9E68-7E7CF807A255}" dt="2024-01-08T03:25:07.806" v="3624" actId="6264"/>
          <ac:spMkLst>
            <pc:docMk/>
            <pc:sldMk cId="3040546207" sldId="1601"/>
            <ac:spMk id="10" creationId="{4D4F3AF0-7226-1227-85F1-C2F66221938F}"/>
          </ac:spMkLst>
        </pc:spChg>
        <pc:spChg chg="add mod ord">
          <ac:chgData name="Mike Wills" userId="14e58efe-1e17-4b3e-98ba-31cf6053bd38" providerId="ADAL" clId="{7571B7C9-3EF6-4372-9E68-7E7CF807A255}" dt="2024-01-09T04:36:49.970" v="7836" actId="14100"/>
          <ac:spMkLst>
            <pc:docMk/>
            <pc:sldMk cId="3040546207" sldId="1601"/>
            <ac:spMk id="11" creationId="{CA422055-8550-19BC-4095-5BCEBFCCF591}"/>
          </ac:spMkLst>
        </pc:spChg>
        <pc:spChg chg="add mod ord">
          <ac:chgData name="Mike Wills" userId="14e58efe-1e17-4b3e-98ba-31cf6053bd38" providerId="ADAL" clId="{7571B7C9-3EF6-4372-9E68-7E7CF807A255}" dt="2024-01-09T04:36:57.163" v="7852" actId="1035"/>
          <ac:spMkLst>
            <pc:docMk/>
            <pc:sldMk cId="3040546207" sldId="1601"/>
            <ac:spMk id="12" creationId="{EC26C130-7DD0-0B2E-71E0-B8EA662ED256}"/>
          </ac:spMkLst>
        </pc:spChg>
        <pc:picChg chg="mod ord">
          <ac:chgData name="Mike Wills" userId="14e58efe-1e17-4b3e-98ba-31cf6053bd38" providerId="ADAL" clId="{7571B7C9-3EF6-4372-9E68-7E7CF807A255}" dt="2024-01-08T23:04:00.877" v="4060" actId="1076"/>
          <ac:picMkLst>
            <pc:docMk/>
            <pc:sldMk cId="3040546207" sldId="1601"/>
            <ac:picMk id="7" creationId="{79633749-A55D-99DB-750E-D1FB1C9FCEE5}"/>
          </ac:picMkLst>
        </pc:picChg>
      </pc:sldChg>
      <pc:sldChg chg="addSp delSp modSp del mod modClrScheme chgLayout">
        <pc:chgData name="Mike Wills" userId="14e58efe-1e17-4b3e-98ba-31cf6053bd38" providerId="ADAL" clId="{7571B7C9-3EF6-4372-9E68-7E7CF807A255}" dt="2024-01-08T03:23:20.297" v="3612" actId="47"/>
        <pc:sldMkLst>
          <pc:docMk/>
          <pc:sldMk cId="4027016636" sldId="1602"/>
        </pc:sldMkLst>
        <pc:spChg chg="del mod ord">
          <ac:chgData name="Mike Wills" userId="14e58efe-1e17-4b3e-98ba-31cf6053bd38" providerId="ADAL" clId="{7571B7C9-3EF6-4372-9E68-7E7CF807A255}" dt="2024-01-08T03:23:11.139" v="3610" actId="700"/>
          <ac:spMkLst>
            <pc:docMk/>
            <pc:sldMk cId="4027016636" sldId="1602"/>
            <ac:spMk id="2" creationId="{00FB594E-BB4E-85BD-9ED5-4E31F6FD6433}"/>
          </ac:spMkLst>
        </pc:spChg>
        <pc:spChg chg="add del mod ord">
          <ac:chgData name="Mike Wills" userId="14e58efe-1e17-4b3e-98ba-31cf6053bd38" providerId="ADAL" clId="{7571B7C9-3EF6-4372-9E68-7E7CF807A255}" dt="2024-01-08T03:23:14.737" v="3611" actId="6264"/>
          <ac:spMkLst>
            <pc:docMk/>
            <pc:sldMk cId="4027016636" sldId="1602"/>
            <ac:spMk id="3" creationId="{9B0394DB-5D0A-9CC4-60E5-9F82A3AE1E72}"/>
          </ac:spMkLst>
        </pc:spChg>
        <pc:spChg chg="mod ord">
          <ac:chgData name="Mike Wills" userId="14e58efe-1e17-4b3e-98ba-31cf6053bd38" providerId="ADAL" clId="{7571B7C9-3EF6-4372-9E68-7E7CF807A255}" dt="2024-01-08T03:23:14.737" v="3611" actId="6264"/>
          <ac:spMkLst>
            <pc:docMk/>
            <pc:sldMk cId="4027016636" sldId="1602"/>
            <ac:spMk id="4" creationId="{31345B6E-9036-ECAE-5913-8EFFB58624AB}"/>
          </ac:spMkLst>
        </pc:spChg>
        <pc:spChg chg="add del mod">
          <ac:chgData name="Mike Wills" userId="14e58efe-1e17-4b3e-98ba-31cf6053bd38" providerId="ADAL" clId="{7571B7C9-3EF6-4372-9E68-7E7CF807A255}" dt="2024-01-08T03:23:14.737" v="3611" actId="6264"/>
          <ac:spMkLst>
            <pc:docMk/>
            <pc:sldMk cId="4027016636" sldId="1602"/>
            <ac:spMk id="5" creationId="{EB929B62-885C-20D5-6962-29015C9B6771}"/>
          </ac:spMkLst>
        </pc:spChg>
        <pc:spChg chg="add mod ord">
          <ac:chgData name="Mike Wills" userId="14e58efe-1e17-4b3e-98ba-31cf6053bd38" providerId="ADAL" clId="{7571B7C9-3EF6-4372-9E68-7E7CF807A255}" dt="2024-01-08T03:23:14.737" v="3611" actId="6264"/>
          <ac:spMkLst>
            <pc:docMk/>
            <pc:sldMk cId="4027016636" sldId="1602"/>
            <ac:spMk id="6" creationId="{2D151F41-6C56-0D71-1889-B34167B9C4A7}"/>
          </ac:spMkLst>
        </pc:spChg>
        <pc:picChg chg="mod ord">
          <ac:chgData name="Mike Wills" userId="14e58efe-1e17-4b3e-98ba-31cf6053bd38" providerId="ADAL" clId="{7571B7C9-3EF6-4372-9E68-7E7CF807A255}" dt="2024-01-08T03:23:14.737" v="3611" actId="6264"/>
          <ac:picMkLst>
            <pc:docMk/>
            <pc:sldMk cId="4027016636" sldId="1602"/>
            <ac:picMk id="7" creationId="{79633749-A55D-99DB-750E-D1FB1C9FCEE5}"/>
          </ac:picMkLst>
        </pc:picChg>
      </pc:sldChg>
      <pc:sldChg chg="del">
        <pc:chgData name="Mike Wills" userId="14e58efe-1e17-4b3e-98ba-31cf6053bd38" providerId="ADAL" clId="{7571B7C9-3EF6-4372-9E68-7E7CF807A255}" dt="2024-01-07T22:49:06.295" v="183" actId="47"/>
        <pc:sldMkLst>
          <pc:docMk/>
          <pc:sldMk cId="2006368690" sldId="1603"/>
        </pc:sldMkLst>
      </pc:sldChg>
      <pc:sldChg chg="del">
        <pc:chgData name="Mike Wills" userId="14e58efe-1e17-4b3e-98ba-31cf6053bd38" providerId="ADAL" clId="{7571B7C9-3EF6-4372-9E68-7E7CF807A255}" dt="2024-01-08T00:31:04.615" v="1824" actId="47"/>
        <pc:sldMkLst>
          <pc:docMk/>
          <pc:sldMk cId="3090723320" sldId="1604"/>
        </pc:sldMkLst>
      </pc:sldChg>
      <pc:sldChg chg="del">
        <pc:chgData name="Mike Wills" userId="14e58efe-1e17-4b3e-98ba-31cf6053bd38" providerId="ADAL" clId="{7571B7C9-3EF6-4372-9E68-7E7CF807A255}" dt="2024-01-08T00:31:15.187" v="1826" actId="47"/>
        <pc:sldMkLst>
          <pc:docMk/>
          <pc:sldMk cId="2033819645" sldId="1605"/>
        </pc:sldMkLst>
      </pc:sldChg>
      <pc:sldChg chg="del">
        <pc:chgData name="Mike Wills" userId="14e58efe-1e17-4b3e-98ba-31cf6053bd38" providerId="ADAL" clId="{7571B7C9-3EF6-4372-9E68-7E7CF807A255}" dt="2024-01-08T00:31:18.977" v="1827" actId="47"/>
        <pc:sldMkLst>
          <pc:docMk/>
          <pc:sldMk cId="3087749469" sldId="1606"/>
        </pc:sldMkLst>
      </pc:sldChg>
      <pc:sldChg chg="del modNotesTx">
        <pc:chgData name="Mike Wills" userId="14e58efe-1e17-4b3e-98ba-31cf6053bd38" providerId="ADAL" clId="{7571B7C9-3EF6-4372-9E68-7E7CF807A255}" dt="2024-01-08T00:33:22.505" v="1880" actId="47"/>
        <pc:sldMkLst>
          <pc:docMk/>
          <pc:sldMk cId="2340738934" sldId="1607"/>
        </pc:sldMkLst>
      </pc:sldChg>
      <pc:sldChg chg="addSp delSp modSp mod ord modClrScheme chgLayout modNotesTx">
        <pc:chgData name="Mike Wills" userId="14e58efe-1e17-4b3e-98ba-31cf6053bd38" providerId="ADAL" clId="{7571B7C9-3EF6-4372-9E68-7E7CF807A255}" dt="2024-01-09T04:12:17.996" v="7569" actId="948"/>
        <pc:sldMkLst>
          <pc:docMk/>
          <pc:sldMk cId="937995013" sldId="1608"/>
        </pc:sldMkLst>
        <pc:spChg chg="add del mod ord">
          <ac:chgData name="Mike Wills" userId="14e58efe-1e17-4b3e-98ba-31cf6053bd38" providerId="ADAL" clId="{7571B7C9-3EF6-4372-9E68-7E7CF807A255}" dt="2024-01-08T02:06:27.998" v="2699" actId="478"/>
          <ac:spMkLst>
            <pc:docMk/>
            <pc:sldMk cId="937995013" sldId="1608"/>
            <ac:spMk id="3" creationId="{6EBB67C2-1D0C-1F8B-B902-FEB727ED8FB2}"/>
          </ac:spMkLst>
        </pc:spChg>
        <pc:spChg chg="mod ord">
          <ac:chgData name="Mike Wills" userId="14e58efe-1e17-4b3e-98ba-31cf6053bd38" providerId="ADAL" clId="{7571B7C9-3EF6-4372-9E68-7E7CF807A255}" dt="2024-01-08T02:06:19.566" v="2698" actId="27636"/>
          <ac:spMkLst>
            <pc:docMk/>
            <pc:sldMk cId="937995013" sldId="1608"/>
            <ac:spMk id="10" creationId="{5806B54D-2E08-4E8E-8792-67B0587BD8C3}"/>
          </ac:spMkLst>
        </pc:spChg>
        <pc:spChg chg="mod ord">
          <ac:chgData name="Mike Wills" userId="14e58efe-1e17-4b3e-98ba-31cf6053bd38" providerId="ADAL" clId="{7571B7C9-3EF6-4372-9E68-7E7CF807A255}" dt="2024-01-08T02:06:19.533" v="2697" actId="700"/>
          <ac:spMkLst>
            <pc:docMk/>
            <pc:sldMk cId="937995013" sldId="1608"/>
            <ac:spMk id="11" creationId="{CC6FDFBF-8B25-48F3-9C6C-0C2FE9ABC50D}"/>
          </ac:spMkLst>
        </pc:spChg>
        <pc:spChg chg="mod topLvl">
          <ac:chgData name="Mike Wills" userId="14e58efe-1e17-4b3e-98ba-31cf6053bd38" providerId="ADAL" clId="{7571B7C9-3EF6-4372-9E68-7E7CF807A255}" dt="2024-01-09T04:08:51.189" v="7545" actId="208"/>
          <ac:spMkLst>
            <pc:docMk/>
            <pc:sldMk cId="937995013" sldId="1608"/>
            <ac:spMk id="25" creationId="{A5028F2E-F4D8-4B30-8075-4800374005BD}"/>
          </ac:spMkLst>
        </pc:spChg>
        <pc:spChg chg="mod topLvl">
          <ac:chgData name="Mike Wills" userId="14e58efe-1e17-4b3e-98ba-31cf6053bd38" providerId="ADAL" clId="{7571B7C9-3EF6-4372-9E68-7E7CF807A255}" dt="2024-01-09T04:08:49.471" v="7544" actId="208"/>
          <ac:spMkLst>
            <pc:docMk/>
            <pc:sldMk cId="937995013" sldId="1608"/>
            <ac:spMk id="26" creationId="{6A512452-F94B-41F0-951E-A0AB5D227EE6}"/>
          </ac:spMkLst>
        </pc:spChg>
        <pc:spChg chg="mod topLvl">
          <ac:chgData name="Mike Wills" userId="14e58efe-1e17-4b3e-98ba-31cf6053bd38" providerId="ADAL" clId="{7571B7C9-3EF6-4372-9E68-7E7CF807A255}" dt="2024-01-09T04:08:48.133" v="7543" actId="208"/>
          <ac:spMkLst>
            <pc:docMk/>
            <pc:sldMk cId="937995013" sldId="1608"/>
            <ac:spMk id="27" creationId="{AFAD9802-8621-4CE6-BAC2-2BBB497FDE21}"/>
          </ac:spMkLst>
        </pc:spChg>
        <pc:spChg chg="mod topLvl">
          <ac:chgData name="Mike Wills" userId="14e58efe-1e17-4b3e-98ba-31cf6053bd38" providerId="ADAL" clId="{7571B7C9-3EF6-4372-9E68-7E7CF807A255}" dt="2024-01-09T04:08:44.456" v="7542" actId="208"/>
          <ac:spMkLst>
            <pc:docMk/>
            <pc:sldMk cId="937995013" sldId="1608"/>
            <ac:spMk id="28" creationId="{95AD8000-574E-4058-AD14-B5B15BFA35B4}"/>
          </ac:spMkLst>
        </pc:spChg>
        <pc:spChg chg="mod topLvl">
          <ac:chgData name="Mike Wills" userId="14e58efe-1e17-4b3e-98ba-31cf6053bd38" providerId="ADAL" clId="{7571B7C9-3EF6-4372-9E68-7E7CF807A255}" dt="2024-01-09T04:08:42.311" v="7541" actId="208"/>
          <ac:spMkLst>
            <pc:docMk/>
            <pc:sldMk cId="937995013" sldId="1608"/>
            <ac:spMk id="29" creationId="{363868EB-7AE9-446A-BF0D-CB688C27C667}"/>
          </ac:spMkLst>
        </pc:spChg>
        <pc:spChg chg="mod">
          <ac:chgData name="Mike Wills" userId="14e58efe-1e17-4b3e-98ba-31cf6053bd38" providerId="ADAL" clId="{7571B7C9-3EF6-4372-9E68-7E7CF807A255}" dt="2024-01-09T04:09:53.524" v="7552" actId="207"/>
          <ac:spMkLst>
            <pc:docMk/>
            <pc:sldMk cId="937995013" sldId="1608"/>
            <ac:spMk id="92" creationId="{B7B18066-44F6-4FB2-85B4-15D4366422A1}"/>
          </ac:spMkLst>
        </pc:spChg>
        <pc:spChg chg="mod">
          <ac:chgData name="Mike Wills" userId="14e58efe-1e17-4b3e-98ba-31cf6053bd38" providerId="ADAL" clId="{7571B7C9-3EF6-4372-9E68-7E7CF807A255}" dt="2024-01-09T04:11:46.256" v="7566" actId="208"/>
          <ac:spMkLst>
            <pc:docMk/>
            <pc:sldMk cId="937995013" sldId="1608"/>
            <ac:spMk id="99" creationId="{DF6C5809-559E-463C-9726-8781F3580313}"/>
          </ac:spMkLst>
        </pc:spChg>
        <pc:spChg chg="mod">
          <ac:chgData name="Mike Wills" userId="14e58efe-1e17-4b3e-98ba-31cf6053bd38" providerId="ADAL" clId="{7571B7C9-3EF6-4372-9E68-7E7CF807A255}" dt="2024-01-09T04:09:58.505" v="7553" actId="207"/>
          <ac:spMkLst>
            <pc:docMk/>
            <pc:sldMk cId="937995013" sldId="1608"/>
            <ac:spMk id="104" creationId="{BDCF481F-87E1-4578-9F37-9860368116BD}"/>
          </ac:spMkLst>
        </pc:spChg>
        <pc:spChg chg="mod">
          <ac:chgData name="Mike Wills" userId="14e58efe-1e17-4b3e-98ba-31cf6053bd38" providerId="ADAL" clId="{7571B7C9-3EF6-4372-9E68-7E7CF807A255}" dt="2024-01-09T04:10:00.558" v="7554" actId="207"/>
          <ac:spMkLst>
            <pc:docMk/>
            <pc:sldMk cId="937995013" sldId="1608"/>
            <ac:spMk id="113" creationId="{70EEC979-D9EF-4C00-9F32-22AE83BCDD55}"/>
          </ac:spMkLst>
        </pc:spChg>
        <pc:spChg chg="mod">
          <ac:chgData name="Mike Wills" userId="14e58efe-1e17-4b3e-98ba-31cf6053bd38" providerId="ADAL" clId="{7571B7C9-3EF6-4372-9E68-7E7CF807A255}" dt="2024-01-09T04:10:02.169" v="7555" actId="207"/>
          <ac:spMkLst>
            <pc:docMk/>
            <pc:sldMk cId="937995013" sldId="1608"/>
            <ac:spMk id="120" creationId="{C2796338-EB44-4DF7-88A0-AB5474867BC1}"/>
          </ac:spMkLst>
        </pc:spChg>
        <pc:spChg chg="mod">
          <ac:chgData name="Mike Wills" userId="14e58efe-1e17-4b3e-98ba-31cf6053bd38" providerId="ADAL" clId="{7571B7C9-3EF6-4372-9E68-7E7CF807A255}" dt="2024-01-09T04:11:31.999" v="7564" actId="207"/>
          <ac:spMkLst>
            <pc:docMk/>
            <pc:sldMk cId="937995013" sldId="1608"/>
            <ac:spMk id="126" creationId="{F12674DC-CEEC-4C95-A036-E2F0A124F8FC}"/>
          </ac:spMkLst>
        </pc:spChg>
        <pc:spChg chg="mod">
          <ac:chgData name="Mike Wills" userId="14e58efe-1e17-4b3e-98ba-31cf6053bd38" providerId="ADAL" clId="{7571B7C9-3EF6-4372-9E68-7E7CF807A255}" dt="2024-01-09T04:11:32.788" v="7565" actId="207"/>
          <ac:spMkLst>
            <pc:docMk/>
            <pc:sldMk cId="937995013" sldId="1608"/>
            <ac:spMk id="138" creationId="{674C1B21-DF57-4B48-969D-1D61162B7B41}"/>
          </ac:spMkLst>
        </pc:spChg>
        <pc:grpChg chg="del">
          <ac:chgData name="Mike Wills" userId="14e58efe-1e17-4b3e-98ba-31cf6053bd38" providerId="ADAL" clId="{7571B7C9-3EF6-4372-9E68-7E7CF807A255}" dt="2024-01-08T21:06:56.239" v="3632" actId="165"/>
          <ac:grpSpMkLst>
            <pc:docMk/>
            <pc:sldMk cId="937995013" sldId="1608"/>
            <ac:grpSpMk id="2" creationId="{B607F3A5-7010-4704-A298-D7B96DD16125}"/>
          </ac:grpSpMkLst>
        </pc:grpChg>
        <pc:grpChg chg="add mod">
          <ac:chgData name="Mike Wills" userId="14e58efe-1e17-4b3e-98ba-31cf6053bd38" providerId="ADAL" clId="{7571B7C9-3EF6-4372-9E68-7E7CF807A255}" dt="2024-01-08T21:09:24.464" v="3650" actId="1076"/>
          <ac:grpSpMkLst>
            <pc:docMk/>
            <pc:sldMk cId="937995013" sldId="1608"/>
            <ac:grpSpMk id="3" creationId="{DD0EF5A1-65C6-0280-2928-44033959D673}"/>
          </ac:grpSpMkLst>
        </pc:grpChg>
        <pc:grpChg chg="del mod topLvl">
          <ac:chgData name="Mike Wills" userId="14e58efe-1e17-4b3e-98ba-31cf6053bd38" providerId="ADAL" clId="{7571B7C9-3EF6-4372-9E68-7E7CF807A255}" dt="2024-01-08T21:07:02.045" v="3633" actId="165"/>
          <ac:grpSpMkLst>
            <pc:docMk/>
            <pc:sldMk cId="937995013" sldId="1608"/>
            <ac:grpSpMk id="6" creationId="{311CAE39-5498-4259-987E-C052CCB4A8FF}"/>
          </ac:grpSpMkLst>
        </pc:grpChg>
        <pc:grpChg chg="del mod topLvl">
          <ac:chgData name="Mike Wills" userId="14e58efe-1e17-4b3e-98ba-31cf6053bd38" providerId="ADAL" clId="{7571B7C9-3EF6-4372-9E68-7E7CF807A255}" dt="2024-01-08T21:07:02.045" v="3633" actId="165"/>
          <ac:grpSpMkLst>
            <pc:docMk/>
            <pc:sldMk cId="937995013" sldId="1608"/>
            <ac:grpSpMk id="13" creationId="{060E5B35-7835-4B3B-965A-6929CE88FE27}"/>
          </ac:grpSpMkLst>
        </pc:grpChg>
        <pc:grpChg chg="del mod topLvl">
          <ac:chgData name="Mike Wills" userId="14e58efe-1e17-4b3e-98ba-31cf6053bd38" providerId="ADAL" clId="{7571B7C9-3EF6-4372-9E68-7E7CF807A255}" dt="2024-01-08T21:07:02.045" v="3633" actId="165"/>
          <ac:grpSpMkLst>
            <pc:docMk/>
            <pc:sldMk cId="937995013" sldId="1608"/>
            <ac:grpSpMk id="15" creationId="{6A8454A3-081E-4C91-8449-0BE6448FEA9C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0" creationId="{17AE2D82-09BA-4F60-80A9-757585A03B7A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2" creationId="{DCD1115D-CEDF-4A34-864F-630646A24A97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3" creationId="{63464BF9-570E-4450-9757-05500FB72FB5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4" creationId="{E04A3589-FDC1-4143-8C54-85354D27FF51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5" creationId="{9622E580-C430-4D9C-945A-0D29F8398E82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6" creationId="{E089ABC2-D48F-4953-A324-20CB7E3F66CF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7" creationId="{B6AA58FB-0C0B-4B7A-B241-FDF06F9264FE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8" creationId="{A3CB76A3-B8B7-4CB4-8CC1-AE9D97B973E2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69" creationId="{C8237056-3090-4BC2-9D2B-D2F5AF741004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0" creationId="{6AF968E9-FE04-481E-9E00-8DD6D4E8F83B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2" creationId="{B12FF3E7-F283-4B8B-8FAF-5358187273F3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3" creationId="{A65487B9-BC42-429B-8414-FB596020642D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4" creationId="{E4086ED0-36A7-412E-857C-9A073B4F1282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6" creationId="{E179D764-4097-473D-9D2B-AFE41AE14E93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7" creationId="{A0FAC82E-C47C-48C6-ADB5-B6C20AB49C3F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8" creationId="{3BB1BB06-64C3-486B-9CAB-FB181F981C4C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79" creationId="{8BFD86F6-9796-4B30-B383-CFBE2A301F8D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81" creationId="{665EA8AC-9B03-430D-99C3-00C8D6E2C864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82" creationId="{EB37D0A1-EA34-461F-9529-87B091266E70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84" creationId="{D91A2858-9DAB-4621-827D-42F937D4CEE4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85" creationId="{799B779A-03AE-42D9-86D6-F14FA8AF0B72}"/>
          </ac:grpSpMkLst>
        </pc:grpChg>
        <pc:grpChg chg="mod topLvl">
          <ac:chgData name="Mike Wills" userId="14e58efe-1e17-4b3e-98ba-31cf6053bd38" providerId="ADAL" clId="{7571B7C9-3EF6-4372-9E68-7E7CF807A255}" dt="2024-01-08T21:09:19.612" v="3648" actId="164"/>
          <ac:grpSpMkLst>
            <pc:docMk/>
            <pc:sldMk cId="937995013" sldId="1608"/>
            <ac:grpSpMk id="86" creationId="{40A4D09E-6A93-4428-A3FA-2AB3735A5F77}"/>
          </ac:grpSpMkLst>
        </pc:grp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67" creationId="{BCBF08A1-2736-4081-A059-D9B56914F03C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68" creationId="{595FB282-5EA1-4830-9B5E-DD8F551AF17C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69" creationId="{587F9EE8-59AD-4C1A-8A0E-82FD1DC68F3E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70" creationId="{1009263E-11F5-4EEF-B78A-3F9667E44FEC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72" creationId="{DE994BB9-397A-499D-81F6-15BE60C0ABE2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73" creationId="{91E7AD8F-6518-402F-BDEC-0A1F2FD9A69D}"/>
          </ac:picMkLst>
        </pc:picChg>
        <pc:picChg chg="mod topLvl">
          <ac:chgData name="Mike Wills" userId="14e58efe-1e17-4b3e-98ba-31cf6053bd38" providerId="ADAL" clId="{7571B7C9-3EF6-4372-9E68-7E7CF807A255}" dt="2024-01-08T21:09:19.612" v="3648" actId="164"/>
          <ac:picMkLst>
            <pc:docMk/>
            <pc:sldMk cId="937995013" sldId="1608"/>
            <ac:picMk id="175" creationId="{99254989-BFFA-4377-9508-3646A5B9A01B}"/>
          </ac:picMkLst>
        </pc:picChg>
        <pc:cxnChg chg="mod topLvl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61" creationId="{01131CD6-80D4-462D-A091-70DF19FC2457}"/>
          </ac:cxnSpMkLst>
        </pc:cxnChg>
        <pc:cxnChg chg="mod topLvl">
          <ac:chgData name="Mike Wills" userId="14e58efe-1e17-4b3e-98ba-31cf6053bd38" providerId="ADAL" clId="{7571B7C9-3EF6-4372-9E68-7E7CF807A255}" dt="2024-01-08T21:09:19.612" v="3648" actId="164"/>
          <ac:cxnSpMkLst>
            <pc:docMk/>
            <pc:sldMk cId="937995013" sldId="1608"/>
            <ac:cxnSpMk id="71" creationId="{8AE6E8D1-B045-4460-9FB4-E027A5AF305A}"/>
          </ac:cxnSpMkLst>
        </pc:cxnChg>
        <pc:cxnChg chg="mod topLvl">
          <ac:chgData name="Mike Wills" userId="14e58efe-1e17-4b3e-98ba-31cf6053bd38" providerId="ADAL" clId="{7571B7C9-3EF6-4372-9E68-7E7CF807A255}" dt="2024-01-08T21:09:19.612" v="3648" actId="164"/>
          <ac:cxnSpMkLst>
            <pc:docMk/>
            <pc:sldMk cId="937995013" sldId="1608"/>
            <ac:cxnSpMk id="75" creationId="{C41617F8-1058-49A2-AB0C-979B074B1FC2}"/>
          </ac:cxnSpMkLst>
        </pc:cxnChg>
        <pc:cxnChg chg="mod topLvl">
          <ac:chgData name="Mike Wills" userId="14e58efe-1e17-4b3e-98ba-31cf6053bd38" providerId="ADAL" clId="{7571B7C9-3EF6-4372-9E68-7E7CF807A255}" dt="2024-01-08T21:09:19.612" v="3648" actId="164"/>
          <ac:cxnSpMkLst>
            <pc:docMk/>
            <pc:sldMk cId="937995013" sldId="1608"/>
            <ac:cxnSpMk id="80" creationId="{C96C62BB-FEAB-4E9C-B1F1-0387AD07C201}"/>
          </ac:cxnSpMkLst>
        </pc:cxnChg>
        <pc:cxnChg chg="mod topLvl">
          <ac:chgData name="Mike Wills" userId="14e58efe-1e17-4b3e-98ba-31cf6053bd38" providerId="ADAL" clId="{7571B7C9-3EF6-4372-9E68-7E7CF807A255}" dt="2024-01-08T21:09:19.612" v="3648" actId="164"/>
          <ac:cxnSpMkLst>
            <pc:docMk/>
            <pc:sldMk cId="937995013" sldId="1608"/>
            <ac:cxnSpMk id="83" creationId="{87F29D9C-A687-4E5B-98C6-F9CCB33ECD50}"/>
          </ac:cxnSpMkLst>
        </pc:cxnChg>
        <pc:cxnChg chg="mod topLvl">
          <ac:chgData name="Mike Wills" userId="14e58efe-1e17-4b3e-98ba-31cf6053bd38" providerId="ADAL" clId="{7571B7C9-3EF6-4372-9E68-7E7CF807A255}" dt="2024-01-08T21:09:19.612" v="3648" actId="164"/>
          <ac:cxnSpMkLst>
            <pc:docMk/>
            <pc:sldMk cId="937995013" sldId="1608"/>
            <ac:cxnSpMk id="87" creationId="{5DF33C45-97FD-49E6-BF99-B77FFD05FC2D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88" creationId="{33D779E1-4371-49EB-BD87-4D6C353D5102}"/>
          </ac:cxnSpMkLst>
        </pc:cxnChg>
        <pc:cxnChg chg="mod">
          <ac:chgData name="Mike Wills" userId="14e58efe-1e17-4b3e-98ba-31cf6053bd38" providerId="ADAL" clId="{7571B7C9-3EF6-4372-9E68-7E7CF807A255}" dt="2024-01-09T04:11:25.667" v="7561" actId="208"/>
          <ac:cxnSpMkLst>
            <pc:docMk/>
            <pc:sldMk cId="937995013" sldId="1608"/>
            <ac:cxnSpMk id="89" creationId="{1A284A70-DB75-44C0-B045-C79F642994B4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90" creationId="{C5569874-A3C9-4EC9-BC1C-3514052F0042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91" creationId="{BBE70F4D-25CC-4C21-9651-F5BD8A8F5F41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93" creationId="{460476B9-E189-42B4-A161-59C6BF0D0885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94" creationId="{E0360BC0-B864-45D1-A90D-036F460B132C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95" creationId="{D20C31EA-4F94-4B95-82FC-ACEAD7AD7EAA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96" creationId="{67B9696E-D1A5-49FF-B1DE-17147549F638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97" creationId="{B437837B-0029-4163-AAB8-343FF263162E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98" creationId="{3C2B11AC-8A25-4FF3-90E2-CE95C362A1C0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00" creationId="{6BCD75CD-CE01-425B-BB25-9218B5ECC827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01" creationId="{FBB71162-A71E-479D-A4E5-8F1D08B80929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02" creationId="{8948A751-EE48-4998-907E-D4B9780CDC14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03" creationId="{11ED99DA-6E35-4CA7-BD59-E8DD990AA36B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05" creationId="{B9D5606B-61F9-4DD8-989A-8E4B87BA63F0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06" creationId="{AFEDB009-8DB3-4BA6-82DD-1913F63C4639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07" creationId="{46FD68C0-1AA7-4FF8-B40C-7597E381B384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08" creationId="{AAD728FC-CE9B-44D3-92AE-1E1E97643F63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09" creationId="{43339D9B-D5B3-4D3F-A4D8-1F55E4ED9C01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10" creationId="{63B1BBFF-70E0-4990-BE9E-1F30208D8B17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11" creationId="{E8258725-9CA4-46D8-B648-ED2E777EBE18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12" creationId="{76269968-2430-4910-AF56-5B7C460D4102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14" creationId="{07ACEE75-5825-489C-8DFB-E20A9C675E51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15" creationId="{D6E1198A-6925-43C4-A978-344E5EA84089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16" creationId="{7D3864FA-6B67-4A7B-B62C-E93B0AC6D72A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17" creationId="{BF3FE3FE-4D90-42F6-A445-540613F8828E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18" creationId="{B060D068-5C51-4BFF-AD5F-932F712106E3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19" creationId="{970F7754-EC43-49D0-984A-02F06ADD9040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21" creationId="{317702C8-0107-4439-9A98-115C2DA5EECA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22" creationId="{ED1BD0B9-C6EF-4174-94CB-F3C423BDAC21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23" creationId="{442774F9-5D36-4FE2-9AC3-CB4122B404ED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24" creationId="{0BA33160-4B37-4C29-B8D9-3A9B51C3D1E1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25" creationId="{82E72880-BE58-47BD-BB66-7EB9BAE16D15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27" creationId="{AAD866C1-0990-4649-946C-905424B2988D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28" creationId="{5C684150-CBA0-47A8-8287-8F172545B75C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29" creationId="{B531B860-8DCF-477E-8DE0-E5C6DC53CAE2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30" creationId="{AE5624BB-C485-469F-BCC8-F47FE95A68C2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31" creationId="{85094747-C578-444C-9167-817B39118604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32" creationId="{651F8C55-BCB8-453B-A77D-21186FCFDD71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33" creationId="{083F9F17-9CDC-4A91-A8EE-61FAB7B74CA2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34" creationId="{3C2C5ADD-8D2D-460A-8E06-444A22690A62}"/>
          </ac:cxnSpMkLst>
        </pc:cxnChg>
        <pc:cxnChg chg="mod">
          <ac:chgData name="Mike Wills" userId="14e58efe-1e17-4b3e-98ba-31cf6053bd38" providerId="ADAL" clId="{7571B7C9-3EF6-4372-9E68-7E7CF807A255}" dt="2024-01-08T21:07:58.016" v="3634" actId="208"/>
          <ac:cxnSpMkLst>
            <pc:docMk/>
            <pc:sldMk cId="937995013" sldId="1608"/>
            <ac:cxnSpMk id="135" creationId="{EFC9E134-1F34-481C-A97B-5AC50C2F7747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36" creationId="{719BED8B-C49C-4A8A-99BF-5BEFFC434541}"/>
          </ac:cxnSpMkLst>
        </pc:cxnChg>
        <pc:cxnChg chg="mod">
          <ac:chgData name="Mike Wills" userId="14e58efe-1e17-4b3e-98ba-31cf6053bd38" providerId="ADAL" clId="{7571B7C9-3EF6-4372-9E68-7E7CF807A255}" dt="2024-01-09T04:11:24.879" v="7560" actId="208"/>
          <ac:cxnSpMkLst>
            <pc:docMk/>
            <pc:sldMk cId="937995013" sldId="1608"/>
            <ac:cxnSpMk id="137" creationId="{A3044A72-1E2B-4531-A1C9-1B5E2148785C}"/>
          </ac:cxnSpMkLst>
        </pc:cxnChg>
      </pc:sldChg>
      <pc:sldChg chg="modSp del mod">
        <pc:chgData name="Mike Wills" userId="14e58efe-1e17-4b3e-98ba-31cf6053bd38" providerId="ADAL" clId="{7571B7C9-3EF6-4372-9E68-7E7CF807A255}" dt="2024-01-08T02:59:57.024" v="3347" actId="47"/>
        <pc:sldMkLst>
          <pc:docMk/>
          <pc:sldMk cId="1320383999" sldId="1609"/>
        </pc:sldMkLst>
        <pc:spChg chg="mod">
          <ac:chgData name="Mike Wills" userId="14e58efe-1e17-4b3e-98ba-31cf6053bd38" providerId="ADAL" clId="{7571B7C9-3EF6-4372-9E68-7E7CF807A255}" dt="2024-01-07T22:22:08.909" v="39" actId="27636"/>
          <ac:spMkLst>
            <pc:docMk/>
            <pc:sldMk cId="1320383999" sldId="1609"/>
            <ac:spMk id="4" creationId="{AA54C764-01AE-AC36-1426-4772191E7497}"/>
          </ac:spMkLst>
        </pc:spChg>
      </pc:sldChg>
      <pc:sldChg chg="del">
        <pc:chgData name="Mike Wills" userId="14e58efe-1e17-4b3e-98ba-31cf6053bd38" providerId="ADAL" clId="{7571B7C9-3EF6-4372-9E68-7E7CF807A255}" dt="2024-01-08T03:08:13.104" v="3367" actId="47"/>
        <pc:sldMkLst>
          <pc:docMk/>
          <pc:sldMk cId="1150882302" sldId="1610"/>
        </pc:sldMkLst>
      </pc:sldChg>
      <pc:sldChg chg="addSp delSp modSp mod ord modClrScheme chgLayout modNotesTx">
        <pc:chgData name="Mike Wills" userId="14e58efe-1e17-4b3e-98ba-31cf6053bd38" providerId="ADAL" clId="{7571B7C9-3EF6-4372-9E68-7E7CF807A255}" dt="2024-01-13T20:36:49.293" v="9490" actId="20577"/>
        <pc:sldMkLst>
          <pc:docMk/>
          <pc:sldMk cId="2037850281" sldId="1611"/>
        </pc:sldMkLst>
        <pc:spChg chg="mod ord">
          <ac:chgData name="Mike Wills" userId="14e58efe-1e17-4b3e-98ba-31cf6053bd38" providerId="ADAL" clId="{7571B7C9-3EF6-4372-9E68-7E7CF807A255}" dt="2024-01-13T20:36:36.543" v="9488" actId="2711"/>
          <ac:spMkLst>
            <pc:docMk/>
            <pc:sldMk cId="2037850281" sldId="1611"/>
            <ac:spMk id="2" creationId="{08533D58-B035-F04D-90F2-39DFB7BB00EA}"/>
          </ac:spMkLst>
        </pc:spChg>
        <pc:spChg chg="add del mod ord">
          <ac:chgData name="Mike Wills" userId="14e58efe-1e17-4b3e-98ba-31cf6053bd38" providerId="ADAL" clId="{7571B7C9-3EF6-4372-9E68-7E7CF807A255}" dt="2024-01-08T03:11:58.572" v="3387" actId="478"/>
          <ac:spMkLst>
            <pc:docMk/>
            <pc:sldMk cId="2037850281" sldId="1611"/>
            <ac:spMk id="3" creationId="{795CDFFA-29A2-4859-4954-E8B3D27C307C}"/>
          </ac:spMkLst>
        </pc:spChg>
        <pc:spChg chg="mod ord">
          <ac:chgData name="Mike Wills" userId="14e58efe-1e17-4b3e-98ba-31cf6053bd38" providerId="ADAL" clId="{7571B7C9-3EF6-4372-9E68-7E7CF807A255}" dt="2024-01-09T04:16:10.418" v="7618" actId="20577"/>
          <ac:spMkLst>
            <pc:docMk/>
            <pc:sldMk cId="2037850281" sldId="1611"/>
            <ac:spMk id="8" creationId="{7CB5226E-502A-5375-FD3C-7D87BDF6E8E8}"/>
          </ac:spMkLst>
        </pc:spChg>
      </pc:sldChg>
      <pc:sldChg chg="modSp del mod">
        <pc:chgData name="Mike Wills" userId="14e58efe-1e17-4b3e-98ba-31cf6053bd38" providerId="ADAL" clId="{7571B7C9-3EF6-4372-9E68-7E7CF807A255}" dt="2024-01-08T03:08:20.672" v="3368" actId="47"/>
        <pc:sldMkLst>
          <pc:docMk/>
          <pc:sldMk cId="4177318965" sldId="1612"/>
        </pc:sldMkLst>
        <pc:spChg chg="mod">
          <ac:chgData name="Mike Wills" userId="14e58efe-1e17-4b3e-98ba-31cf6053bd38" providerId="ADAL" clId="{7571B7C9-3EF6-4372-9E68-7E7CF807A255}" dt="2024-01-07T22:22:08.992" v="40" actId="27636"/>
          <ac:spMkLst>
            <pc:docMk/>
            <pc:sldMk cId="4177318965" sldId="1612"/>
            <ac:spMk id="9" creationId="{8E8273D7-7068-B6A1-CDA9-25AD9C862B7B}"/>
          </ac:spMkLst>
        </pc:spChg>
      </pc:sldChg>
      <pc:sldChg chg="modSp del mod">
        <pc:chgData name="Mike Wills" userId="14e58efe-1e17-4b3e-98ba-31cf6053bd38" providerId="ADAL" clId="{7571B7C9-3EF6-4372-9E68-7E7CF807A255}" dt="2024-01-08T01:53:33.288" v="2505" actId="47"/>
        <pc:sldMkLst>
          <pc:docMk/>
          <pc:sldMk cId="1770184489" sldId="1613"/>
        </pc:sldMkLst>
        <pc:spChg chg="mod">
          <ac:chgData name="Mike Wills" userId="14e58efe-1e17-4b3e-98ba-31cf6053bd38" providerId="ADAL" clId="{7571B7C9-3EF6-4372-9E68-7E7CF807A255}" dt="2024-01-07T22:22:42.142" v="41" actId="27636"/>
          <ac:spMkLst>
            <pc:docMk/>
            <pc:sldMk cId="1770184489" sldId="1613"/>
            <ac:spMk id="4" creationId="{60915620-95AE-42F9-2BA2-CF4DB91AA974}"/>
          </ac:spMkLst>
        </pc:spChg>
      </pc:sldChg>
      <pc:sldChg chg="modSp del mod modClrScheme chgLayout">
        <pc:chgData name="Mike Wills" userId="14e58efe-1e17-4b3e-98ba-31cf6053bd38" providerId="ADAL" clId="{7571B7C9-3EF6-4372-9E68-7E7CF807A255}" dt="2024-01-08T02:04:45.991" v="2695" actId="47"/>
        <pc:sldMkLst>
          <pc:docMk/>
          <pc:sldMk cId="4089709452" sldId="1614"/>
        </pc:sldMkLst>
        <pc:spChg chg="mod ord">
          <ac:chgData name="Mike Wills" userId="14e58efe-1e17-4b3e-98ba-31cf6053bd38" providerId="ADAL" clId="{7571B7C9-3EF6-4372-9E68-7E7CF807A255}" dt="2024-01-08T01:48:04.364" v="2462" actId="27636"/>
          <ac:spMkLst>
            <pc:docMk/>
            <pc:sldMk cId="4089709452" sldId="1614"/>
            <ac:spMk id="4" creationId="{9CF1B483-EBA5-569B-AFC7-3D264FB89C60}"/>
          </ac:spMkLst>
        </pc:spChg>
        <pc:spChg chg="mod ord">
          <ac:chgData name="Mike Wills" userId="14e58efe-1e17-4b3e-98ba-31cf6053bd38" providerId="ADAL" clId="{7571B7C9-3EF6-4372-9E68-7E7CF807A255}" dt="2024-01-08T01:48:04.369" v="2463" actId="27636"/>
          <ac:spMkLst>
            <pc:docMk/>
            <pc:sldMk cId="4089709452" sldId="1614"/>
            <ac:spMk id="5" creationId="{BF88E591-C934-A9BF-F6B0-2213F83179E4}"/>
          </ac:spMkLst>
        </pc:spChg>
        <pc:spChg chg="mod ord">
          <ac:chgData name="Mike Wills" userId="14e58efe-1e17-4b3e-98ba-31cf6053bd38" providerId="ADAL" clId="{7571B7C9-3EF6-4372-9E68-7E7CF807A255}" dt="2024-01-08T01:48:04.361" v="2461" actId="27636"/>
          <ac:spMkLst>
            <pc:docMk/>
            <pc:sldMk cId="4089709452" sldId="1614"/>
            <ac:spMk id="6" creationId="{349B70DD-5F49-07FC-1421-7764CB9D0B2A}"/>
          </ac:spMkLst>
        </pc:spChg>
        <pc:spChg chg="mod ord">
          <ac:chgData name="Mike Wills" userId="14e58efe-1e17-4b3e-98ba-31cf6053bd38" providerId="ADAL" clId="{7571B7C9-3EF6-4372-9E68-7E7CF807A255}" dt="2024-01-08T01:48:04.334" v="2460" actId="700"/>
          <ac:spMkLst>
            <pc:docMk/>
            <pc:sldMk cId="4089709452" sldId="1614"/>
            <ac:spMk id="7" creationId="{D1EDB8DA-9D38-87E8-E0D2-89790326A12E}"/>
          </ac:spMkLst>
        </pc:spChg>
        <pc:spChg chg="mod ord">
          <ac:chgData name="Mike Wills" userId="14e58efe-1e17-4b3e-98ba-31cf6053bd38" providerId="ADAL" clId="{7571B7C9-3EF6-4372-9E68-7E7CF807A255}" dt="2024-01-08T01:48:04.334" v="2460" actId="700"/>
          <ac:spMkLst>
            <pc:docMk/>
            <pc:sldMk cId="4089709452" sldId="1614"/>
            <ac:spMk id="8" creationId="{B0D0956B-8C8A-9B9D-B31E-9EDB572AA51E}"/>
          </ac:spMkLst>
        </pc:spChg>
      </pc:sldChg>
      <pc:sldChg chg="modSp del mod">
        <pc:chgData name="Mike Wills" userId="14e58efe-1e17-4b3e-98ba-31cf6053bd38" providerId="ADAL" clId="{7571B7C9-3EF6-4372-9E68-7E7CF807A255}" dt="2024-01-07T23:42:26.583" v="1326" actId="47"/>
        <pc:sldMkLst>
          <pc:docMk/>
          <pc:sldMk cId="1063931193" sldId="1615"/>
        </pc:sldMkLst>
        <pc:spChg chg="mod">
          <ac:chgData name="Mike Wills" userId="14e58efe-1e17-4b3e-98ba-31cf6053bd38" providerId="ADAL" clId="{7571B7C9-3EF6-4372-9E68-7E7CF807A255}" dt="2024-01-07T22:24:28.017" v="48" actId="27636"/>
          <ac:spMkLst>
            <pc:docMk/>
            <pc:sldMk cId="1063931193" sldId="1615"/>
            <ac:spMk id="4" creationId="{1AB5BDC3-C499-471F-B6F8-5E491F752750}"/>
          </ac:spMkLst>
        </pc:spChg>
      </pc:sldChg>
      <pc:sldChg chg="add del">
        <pc:chgData name="Mike Wills" userId="14e58efe-1e17-4b3e-98ba-31cf6053bd38" providerId="ADAL" clId="{7571B7C9-3EF6-4372-9E68-7E7CF807A255}" dt="2024-01-08T01:48:19.782" v="2464" actId="47"/>
        <pc:sldMkLst>
          <pc:docMk/>
          <pc:sldMk cId="1749782754" sldId="1616"/>
        </pc:sldMkLst>
      </pc:sldChg>
      <pc:sldChg chg="modSp del mod">
        <pc:chgData name="Mike Wills" userId="14e58efe-1e17-4b3e-98ba-31cf6053bd38" providerId="ADAL" clId="{7571B7C9-3EF6-4372-9E68-7E7CF807A255}" dt="2024-01-07T22:26:44.949" v="55" actId="2696"/>
        <pc:sldMkLst>
          <pc:docMk/>
          <pc:sldMk cId="3473973137" sldId="1616"/>
        </pc:sldMkLst>
        <pc:spChg chg="mod">
          <ac:chgData name="Mike Wills" userId="14e58efe-1e17-4b3e-98ba-31cf6053bd38" providerId="ADAL" clId="{7571B7C9-3EF6-4372-9E68-7E7CF807A255}" dt="2024-01-07T22:26:32.466" v="53" actId="27636"/>
          <ac:spMkLst>
            <pc:docMk/>
            <pc:sldMk cId="3473973137" sldId="1616"/>
            <ac:spMk id="10" creationId="{5806B54D-2E08-4E8E-8792-67B0587BD8C3}"/>
          </ac:spMkLst>
        </pc:spChg>
      </pc:sldChg>
      <pc:sldChg chg="add del">
        <pc:chgData name="Mike Wills" userId="14e58efe-1e17-4b3e-98ba-31cf6053bd38" providerId="ADAL" clId="{7571B7C9-3EF6-4372-9E68-7E7CF807A255}" dt="2024-01-08T02:05:56.676" v="2696" actId="47"/>
        <pc:sldMkLst>
          <pc:docMk/>
          <pc:sldMk cId="444409329" sldId="1617"/>
        </pc:sldMkLst>
      </pc:sldChg>
      <pc:sldChg chg="modSp del mod">
        <pc:chgData name="Mike Wills" userId="14e58efe-1e17-4b3e-98ba-31cf6053bd38" providerId="ADAL" clId="{7571B7C9-3EF6-4372-9E68-7E7CF807A255}" dt="2024-01-07T22:26:44.949" v="55" actId="2696"/>
        <pc:sldMkLst>
          <pc:docMk/>
          <pc:sldMk cId="3974776425" sldId="1617"/>
        </pc:sldMkLst>
        <pc:spChg chg="mod">
          <ac:chgData name="Mike Wills" userId="14e58efe-1e17-4b3e-98ba-31cf6053bd38" providerId="ADAL" clId="{7571B7C9-3EF6-4372-9E68-7E7CF807A255}" dt="2024-01-07T22:26:32.468" v="54" actId="27636"/>
          <ac:spMkLst>
            <pc:docMk/>
            <pc:sldMk cId="3974776425" sldId="1617"/>
            <ac:spMk id="10" creationId="{5806B54D-2E08-4E8E-8792-67B0587BD8C3}"/>
          </ac:spMkLst>
        </pc:spChg>
      </pc:sldChg>
      <pc:sldChg chg="addSp delSp modSp add del mod ord modClrScheme chgLayout">
        <pc:chgData name="Mike Wills" userId="14e58efe-1e17-4b3e-98ba-31cf6053bd38" providerId="ADAL" clId="{7571B7C9-3EF6-4372-9E68-7E7CF807A255}" dt="2024-01-08T00:47:00.295" v="2042" actId="47"/>
        <pc:sldMkLst>
          <pc:docMk/>
          <pc:sldMk cId="1321709974" sldId="1618"/>
        </pc:sldMkLst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2" creationId="{8875D25D-3049-4A16-8682-8DABCDC41A5B}"/>
          </ac:spMkLst>
        </pc:spChg>
        <pc:spChg chg="add del mod">
          <ac:chgData name="Mike Wills" userId="14e58efe-1e17-4b3e-98ba-31cf6053bd38" providerId="ADAL" clId="{7571B7C9-3EF6-4372-9E68-7E7CF807A255}" dt="2024-01-08T00:40:50.339" v="1899" actId="478"/>
          <ac:spMkLst>
            <pc:docMk/>
            <pc:sldMk cId="1321709974" sldId="1618"/>
            <ac:spMk id="5" creationId="{5A092CC3-264E-80B9-82E5-E3E092BEA3D5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6" creationId="{D36D64AB-BCCA-4FC4-A120-BD7877FB5673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7" creationId="{22CF8077-6138-457D-A20E-D80AC6D637B0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8" creationId="{A017F5DE-2F21-43FB-AB96-03D52B57C63A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9" creationId="{CF5C1961-898C-412E-AE24-BF3A2D1B5801}"/>
          </ac:spMkLst>
        </pc:spChg>
        <pc:spChg chg="mod ord">
          <ac:chgData name="Mike Wills" userId="14e58efe-1e17-4b3e-98ba-31cf6053bd38" providerId="ADAL" clId="{7571B7C9-3EF6-4372-9E68-7E7CF807A255}" dt="2024-01-08T00:36:14.111" v="1890" actId="700"/>
          <ac:spMkLst>
            <pc:docMk/>
            <pc:sldMk cId="1321709974" sldId="1618"/>
            <ac:spMk id="10" creationId="{5806B54D-2E08-4E8E-8792-67B0587BD8C3}"/>
          </ac:spMkLst>
        </pc:spChg>
        <pc:spChg chg="mod ord">
          <ac:chgData name="Mike Wills" userId="14e58efe-1e17-4b3e-98ba-31cf6053bd38" providerId="ADAL" clId="{7571B7C9-3EF6-4372-9E68-7E7CF807A255}" dt="2024-01-08T00:36:14.111" v="1890" actId="700"/>
          <ac:spMkLst>
            <pc:docMk/>
            <pc:sldMk cId="1321709974" sldId="1618"/>
            <ac:spMk id="11" creationId="{CC6FDFBF-8B25-48F3-9C6C-0C2FE9ABC50D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12" creationId="{E7F3A38E-B983-4FF3-8FDF-7892AC575D0E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13" creationId="{888599BB-AC4A-4838-88D7-39ADEAAFD1DE}"/>
          </ac:spMkLst>
        </pc:spChg>
        <pc:spChg chg="mod">
          <ac:chgData name="Mike Wills" userId="14e58efe-1e17-4b3e-98ba-31cf6053bd38" providerId="ADAL" clId="{7571B7C9-3EF6-4372-9E68-7E7CF807A255}" dt="2024-01-08T00:35:48.434" v="1887" actId="164"/>
          <ac:spMkLst>
            <pc:docMk/>
            <pc:sldMk cId="1321709974" sldId="1618"/>
            <ac:spMk id="14" creationId="{FD6A87FB-3843-4F07-B23B-CCED18A5706B}"/>
          </ac:spMkLst>
        </pc:spChg>
        <pc:grpChg chg="add mod">
          <ac:chgData name="Mike Wills" userId="14e58efe-1e17-4b3e-98ba-31cf6053bd38" providerId="ADAL" clId="{7571B7C9-3EF6-4372-9E68-7E7CF807A255}" dt="2024-01-08T00:35:48.434" v="1887" actId="164"/>
          <ac:grpSpMkLst>
            <pc:docMk/>
            <pc:sldMk cId="1321709974" sldId="1618"/>
            <ac:grpSpMk id="3" creationId="{9A4C855B-A89B-C4BC-EE04-B0EE02F4D22A}"/>
          </ac:grpSpMkLst>
        </pc:grpChg>
        <pc:picChg chg="add del mod ord">
          <ac:chgData name="Mike Wills" userId="14e58efe-1e17-4b3e-98ba-31cf6053bd38" providerId="ADAL" clId="{7571B7C9-3EF6-4372-9E68-7E7CF807A255}" dt="2024-01-08T00:40:50.339" v="1899" actId="478"/>
          <ac:picMkLst>
            <pc:docMk/>
            <pc:sldMk cId="1321709974" sldId="1618"/>
            <ac:picMk id="171" creationId="{A61E4398-365B-4948-963D-679676773C21}"/>
          </ac:picMkLst>
        </pc:picChg>
      </pc:sldChg>
      <pc:sldChg chg="add del">
        <pc:chgData name="Mike Wills" userId="14e58efe-1e17-4b3e-98ba-31cf6053bd38" providerId="ADAL" clId="{7571B7C9-3EF6-4372-9E68-7E7CF807A255}" dt="2024-01-08T02:07:37.790" v="2704" actId="47"/>
        <pc:sldMkLst>
          <pc:docMk/>
          <pc:sldMk cId="1094795729" sldId="1619"/>
        </pc:sldMkLst>
      </pc:sldChg>
      <pc:sldChg chg="modSp del mod">
        <pc:chgData name="Mike Wills" userId="14e58efe-1e17-4b3e-98ba-31cf6053bd38" providerId="ADAL" clId="{7571B7C9-3EF6-4372-9E68-7E7CF807A255}" dt="2024-01-07T22:30:16.538" v="66" actId="2696"/>
        <pc:sldMkLst>
          <pc:docMk/>
          <pc:sldMk cId="1427928532" sldId="1619"/>
        </pc:sldMkLst>
        <pc:spChg chg="mod">
          <ac:chgData name="Mike Wills" userId="14e58efe-1e17-4b3e-98ba-31cf6053bd38" providerId="ADAL" clId="{7571B7C9-3EF6-4372-9E68-7E7CF807A255}" dt="2024-01-07T22:29:13.951" v="60" actId="27636"/>
          <ac:spMkLst>
            <pc:docMk/>
            <pc:sldMk cId="1427928532" sldId="1619"/>
            <ac:spMk id="4" creationId="{E2318425-73AC-48E0-96AF-1920F856D680}"/>
          </ac:spMkLst>
        </pc:spChg>
      </pc:sldChg>
      <pc:sldChg chg="add del">
        <pc:chgData name="Mike Wills" userId="14e58efe-1e17-4b3e-98ba-31cf6053bd38" providerId="ADAL" clId="{7571B7C9-3EF6-4372-9E68-7E7CF807A255}" dt="2024-01-08T02:07:42.652" v="2705" actId="47"/>
        <pc:sldMkLst>
          <pc:docMk/>
          <pc:sldMk cId="1863899920" sldId="1620"/>
        </pc:sldMkLst>
      </pc:sldChg>
      <pc:sldChg chg="modSp del mod">
        <pc:chgData name="Mike Wills" userId="14e58efe-1e17-4b3e-98ba-31cf6053bd38" providerId="ADAL" clId="{7571B7C9-3EF6-4372-9E68-7E7CF807A255}" dt="2024-01-07T22:30:16.538" v="66" actId="2696"/>
        <pc:sldMkLst>
          <pc:docMk/>
          <pc:sldMk cId="3868482157" sldId="1620"/>
        </pc:sldMkLst>
        <pc:spChg chg="mod">
          <ac:chgData name="Mike Wills" userId="14e58efe-1e17-4b3e-98ba-31cf6053bd38" providerId="ADAL" clId="{7571B7C9-3EF6-4372-9E68-7E7CF807A255}" dt="2024-01-07T22:29:13.954" v="61" actId="27636"/>
          <ac:spMkLst>
            <pc:docMk/>
            <pc:sldMk cId="3868482157" sldId="1620"/>
            <ac:spMk id="2" creationId="{34DC6D19-2AB6-408F-B47F-D9DF586442B9}"/>
          </ac:spMkLst>
        </pc:spChg>
      </pc:sldChg>
      <pc:sldChg chg="modSp del mod">
        <pc:chgData name="Mike Wills" userId="14e58efe-1e17-4b3e-98ba-31cf6053bd38" providerId="ADAL" clId="{7571B7C9-3EF6-4372-9E68-7E7CF807A255}" dt="2024-01-07T22:30:16.538" v="66" actId="2696"/>
        <pc:sldMkLst>
          <pc:docMk/>
          <pc:sldMk cId="1833206233" sldId="1621"/>
        </pc:sldMkLst>
        <pc:spChg chg="mod">
          <ac:chgData name="Mike Wills" userId="14e58efe-1e17-4b3e-98ba-31cf6053bd38" providerId="ADAL" clId="{7571B7C9-3EF6-4372-9E68-7E7CF807A255}" dt="2024-01-07T22:29:13.962" v="62" actId="27636"/>
          <ac:spMkLst>
            <pc:docMk/>
            <pc:sldMk cId="1833206233" sldId="1621"/>
            <ac:spMk id="2" creationId="{34DC6D19-2AB6-408F-B47F-D9DF586442B9}"/>
          </ac:spMkLst>
        </pc:spChg>
      </pc:sldChg>
      <pc:sldChg chg="add del">
        <pc:chgData name="Mike Wills" userId="14e58efe-1e17-4b3e-98ba-31cf6053bd38" providerId="ADAL" clId="{7571B7C9-3EF6-4372-9E68-7E7CF807A255}" dt="2024-01-08T02:07:51.468" v="2706" actId="47"/>
        <pc:sldMkLst>
          <pc:docMk/>
          <pc:sldMk cId="3823642333" sldId="1621"/>
        </pc:sldMkLst>
      </pc:sldChg>
      <pc:sldChg chg="add del">
        <pc:chgData name="Mike Wills" userId="14e58efe-1e17-4b3e-98ba-31cf6053bd38" providerId="ADAL" clId="{7571B7C9-3EF6-4372-9E68-7E7CF807A255}" dt="2024-01-08T02:07:54.454" v="2707" actId="47"/>
        <pc:sldMkLst>
          <pc:docMk/>
          <pc:sldMk cId="917914820" sldId="1622"/>
        </pc:sldMkLst>
      </pc:sldChg>
      <pc:sldChg chg="modSp del mod">
        <pc:chgData name="Mike Wills" userId="14e58efe-1e17-4b3e-98ba-31cf6053bd38" providerId="ADAL" clId="{7571B7C9-3EF6-4372-9E68-7E7CF807A255}" dt="2024-01-07T22:30:16.538" v="66" actId="2696"/>
        <pc:sldMkLst>
          <pc:docMk/>
          <pc:sldMk cId="3497626273" sldId="1622"/>
        </pc:sldMkLst>
        <pc:spChg chg="mod">
          <ac:chgData name="Mike Wills" userId="14e58efe-1e17-4b3e-98ba-31cf6053bd38" providerId="ADAL" clId="{7571B7C9-3EF6-4372-9E68-7E7CF807A255}" dt="2024-01-07T22:29:13.967" v="63" actId="27636"/>
          <ac:spMkLst>
            <pc:docMk/>
            <pc:sldMk cId="3497626273" sldId="1622"/>
            <ac:spMk id="2" creationId="{34DC6D19-2AB6-408F-B47F-D9DF586442B9}"/>
          </ac:spMkLst>
        </pc:spChg>
      </pc:sldChg>
      <pc:sldChg chg="addSp delSp modSp del mod ord modClrScheme modShow chgLayout modNotesTx">
        <pc:chgData name="Mike Wills" userId="14e58efe-1e17-4b3e-98ba-31cf6053bd38" providerId="ADAL" clId="{7571B7C9-3EF6-4372-9E68-7E7CF807A255}" dt="2024-01-13T20:56:25.941" v="9508" actId="47"/>
        <pc:sldMkLst>
          <pc:docMk/>
          <pc:sldMk cId="2903468438" sldId="1623"/>
        </pc:sldMkLst>
        <pc:spChg chg="mod ord">
          <ac:chgData name="Mike Wills" userId="14e58efe-1e17-4b3e-98ba-31cf6053bd38" providerId="ADAL" clId="{7571B7C9-3EF6-4372-9E68-7E7CF807A255}" dt="2024-01-08T03:11:02.492" v="3377" actId="6264"/>
          <ac:spMkLst>
            <pc:docMk/>
            <pc:sldMk cId="2903468438" sldId="1623"/>
            <ac:spMk id="2" creationId="{34DC6D19-2AB6-408F-B47F-D9DF586442B9}"/>
          </ac:spMkLst>
        </pc:spChg>
        <pc:spChg chg="mod ord">
          <ac:chgData name="Mike Wills" userId="14e58efe-1e17-4b3e-98ba-31cf6053bd38" providerId="ADAL" clId="{7571B7C9-3EF6-4372-9E68-7E7CF807A255}" dt="2024-01-08T03:11:08.684" v="3378" actId="14100"/>
          <ac:spMkLst>
            <pc:docMk/>
            <pc:sldMk cId="2903468438" sldId="1623"/>
            <ac:spMk id="3" creationId="{330AFD25-7802-424B-8C62-9B96F0E8B640}"/>
          </ac:spMkLst>
        </pc:spChg>
        <pc:spChg chg="add del mod">
          <ac:chgData name="Mike Wills" userId="14e58efe-1e17-4b3e-98ba-31cf6053bd38" providerId="ADAL" clId="{7571B7C9-3EF6-4372-9E68-7E7CF807A255}" dt="2024-01-09T03:56:45.390" v="7113"/>
          <ac:spMkLst>
            <pc:docMk/>
            <pc:sldMk cId="2903468438" sldId="1623"/>
            <ac:spMk id="4" creationId="{973A18A8-FA9E-D2C2-6EDC-B8F31F90AEEB}"/>
          </ac:spMkLst>
        </pc:spChg>
        <pc:spChg chg="add del mod ord">
          <ac:chgData name="Mike Wills" userId="14e58efe-1e17-4b3e-98ba-31cf6053bd38" providerId="ADAL" clId="{7571B7C9-3EF6-4372-9E68-7E7CF807A255}" dt="2024-01-08T03:10:40.018" v="3375" actId="700"/>
          <ac:spMkLst>
            <pc:docMk/>
            <pc:sldMk cId="2903468438" sldId="1623"/>
            <ac:spMk id="4" creationId="{D0D7C932-8CDD-F8B4-D4AA-BA2935BC1633}"/>
          </ac:spMkLst>
        </pc:spChg>
        <pc:spChg chg="add del mod">
          <ac:chgData name="Mike Wills" userId="14e58efe-1e17-4b3e-98ba-31cf6053bd38" providerId="ADAL" clId="{7571B7C9-3EF6-4372-9E68-7E7CF807A255}" dt="2024-01-08T03:11:02.492" v="3377" actId="6264"/>
          <ac:spMkLst>
            <pc:docMk/>
            <pc:sldMk cId="2903468438" sldId="1623"/>
            <ac:spMk id="5" creationId="{7A71C35A-6ACA-44EB-9A87-00D2EE8F83F0}"/>
          </ac:spMkLst>
        </pc:spChg>
        <pc:spChg chg="add del mod">
          <ac:chgData name="Mike Wills" userId="14e58efe-1e17-4b3e-98ba-31cf6053bd38" providerId="ADAL" clId="{7571B7C9-3EF6-4372-9E68-7E7CF807A255}" dt="2024-01-09T03:57:00.763" v="7120"/>
          <ac:spMkLst>
            <pc:docMk/>
            <pc:sldMk cId="2903468438" sldId="1623"/>
            <ac:spMk id="5" creationId="{F4D2D59E-C1AB-3D05-1E62-7C39687D6683}"/>
          </ac:spMkLst>
        </pc:spChg>
        <pc:spChg chg="add del mod">
          <ac:chgData name="Mike Wills" userId="14e58efe-1e17-4b3e-98ba-31cf6053bd38" providerId="ADAL" clId="{7571B7C9-3EF6-4372-9E68-7E7CF807A255}" dt="2024-01-08T03:11:02.492" v="3377" actId="6264"/>
          <ac:spMkLst>
            <pc:docMk/>
            <pc:sldMk cId="2903468438" sldId="1623"/>
            <ac:spMk id="7" creationId="{90B895B3-B177-53EA-F5A2-C173D7A8C6CC}"/>
          </ac:spMkLst>
        </pc:spChg>
        <pc:spChg chg="mod">
          <ac:chgData name="Mike Wills" userId="14e58efe-1e17-4b3e-98ba-31cf6053bd38" providerId="ADAL" clId="{7571B7C9-3EF6-4372-9E68-7E7CF807A255}" dt="2024-01-09T01:34:26.911" v="7099" actId="208"/>
          <ac:spMkLst>
            <pc:docMk/>
            <pc:sldMk cId="2903468438" sldId="1623"/>
            <ac:spMk id="166" creationId="{15050142-F3BE-49CC-AAB0-AF960E0B85AC}"/>
          </ac:spMkLst>
        </pc:spChg>
        <pc:spChg chg="mod">
          <ac:chgData name="Mike Wills" userId="14e58efe-1e17-4b3e-98ba-31cf6053bd38" providerId="ADAL" clId="{7571B7C9-3EF6-4372-9E68-7E7CF807A255}" dt="2024-01-09T01:34:28.803" v="7100" actId="208"/>
          <ac:spMkLst>
            <pc:docMk/>
            <pc:sldMk cId="2903468438" sldId="1623"/>
            <ac:spMk id="167" creationId="{81B229D7-9115-4C5C-9E51-B24C5547B5FB}"/>
          </ac:spMkLst>
        </pc:spChg>
        <pc:spChg chg="mod">
          <ac:chgData name="Mike Wills" userId="14e58efe-1e17-4b3e-98ba-31cf6053bd38" providerId="ADAL" clId="{7571B7C9-3EF6-4372-9E68-7E7CF807A255}" dt="2024-01-09T01:34:30.149" v="7101" actId="208"/>
          <ac:spMkLst>
            <pc:docMk/>
            <pc:sldMk cId="2903468438" sldId="1623"/>
            <ac:spMk id="168" creationId="{9B6D1C38-AA63-46E6-A7CE-F91254174D6D}"/>
          </ac:spMkLst>
        </pc:spChg>
        <pc:spChg chg="mod">
          <ac:chgData name="Mike Wills" userId="14e58efe-1e17-4b3e-98ba-31cf6053bd38" providerId="ADAL" clId="{7571B7C9-3EF6-4372-9E68-7E7CF807A255}" dt="2024-01-09T01:34:31.634" v="7102" actId="208"/>
          <ac:spMkLst>
            <pc:docMk/>
            <pc:sldMk cId="2903468438" sldId="1623"/>
            <ac:spMk id="169" creationId="{9208F22B-E12F-4F40-A497-4DCD3AFA1C89}"/>
          </ac:spMkLst>
        </pc:spChg>
        <pc:spChg chg="mod">
          <ac:chgData name="Mike Wills" userId="14e58efe-1e17-4b3e-98ba-31cf6053bd38" providerId="ADAL" clId="{7571B7C9-3EF6-4372-9E68-7E7CF807A255}" dt="2024-01-09T01:34:33.530" v="7103" actId="208"/>
          <ac:spMkLst>
            <pc:docMk/>
            <pc:sldMk cId="2903468438" sldId="1623"/>
            <ac:spMk id="170" creationId="{259618CB-4EA3-49D6-87DA-E3414F7C3EFA}"/>
          </ac:spMkLst>
        </pc:spChg>
        <pc:spChg chg="mod">
          <ac:chgData name="Mike Wills" userId="14e58efe-1e17-4b3e-98ba-31cf6053bd38" providerId="ADAL" clId="{7571B7C9-3EF6-4372-9E68-7E7CF807A255}" dt="2024-01-09T01:34:34.826" v="7104" actId="208"/>
          <ac:spMkLst>
            <pc:docMk/>
            <pc:sldMk cId="2903468438" sldId="1623"/>
            <ac:spMk id="174" creationId="{967D7A3D-8ABC-404E-87F2-47E4E22ABD75}"/>
          </ac:spMkLst>
        </pc:spChg>
        <pc:spChg chg="mod">
          <ac:chgData name="Mike Wills" userId="14e58efe-1e17-4b3e-98ba-31cf6053bd38" providerId="ADAL" clId="{7571B7C9-3EF6-4372-9E68-7E7CF807A255}" dt="2024-01-09T01:34:36.199" v="7105" actId="208"/>
          <ac:spMkLst>
            <pc:docMk/>
            <pc:sldMk cId="2903468438" sldId="1623"/>
            <ac:spMk id="178" creationId="{DDE8F034-5875-42C0-B445-583ED9027E12}"/>
          </ac:spMkLst>
        </pc:spChg>
        <pc:spChg chg="mod">
          <ac:chgData name="Mike Wills" userId="14e58efe-1e17-4b3e-98ba-31cf6053bd38" providerId="ADAL" clId="{7571B7C9-3EF6-4372-9E68-7E7CF807A255}" dt="2024-01-09T01:34:39.967" v="7106" actId="208"/>
          <ac:spMkLst>
            <pc:docMk/>
            <pc:sldMk cId="2903468438" sldId="1623"/>
            <ac:spMk id="182" creationId="{B7D154BC-30B2-4E6D-8676-97E0285DBB54}"/>
          </ac:spMkLst>
        </pc:spChg>
        <pc:spChg chg="mod">
          <ac:chgData name="Mike Wills" userId="14e58efe-1e17-4b3e-98ba-31cf6053bd38" providerId="ADAL" clId="{7571B7C9-3EF6-4372-9E68-7E7CF807A255}" dt="2024-01-09T01:34:24.686" v="7098" actId="208"/>
          <ac:spMkLst>
            <pc:docMk/>
            <pc:sldMk cId="2903468438" sldId="1623"/>
            <ac:spMk id="186" creationId="{36B829C9-E00A-47DC-8ACF-54F4007836A5}"/>
          </ac:spMkLst>
        </pc:spChg>
        <pc:spChg chg="mod">
          <ac:chgData name="Mike Wills" userId="14e58efe-1e17-4b3e-98ba-31cf6053bd38" providerId="ADAL" clId="{7571B7C9-3EF6-4372-9E68-7E7CF807A255}" dt="2024-01-09T01:33:45.362" v="7080" actId="208"/>
          <ac:spMkLst>
            <pc:docMk/>
            <pc:sldMk cId="2903468438" sldId="1623"/>
            <ac:spMk id="231" creationId="{5D285BC8-4FBB-4505-9EC6-25AF37EB65A2}"/>
          </ac:spMkLst>
        </pc:spChg>
        <pc:spChg chg="mod">
          <ac:chgData name="Mike Wills" userId="14e58efe-1e17-4b3e-98ba-31cf6053bd38" providerId="ADAL" clId="{7571B7C9-3EF6-4372-9E68-7E7CF807A255}" dt="2024-01-09T01:33:52.372" v="7081" actId="208"/>
          <ac:spMkLst>
            <pc:docMk/>
            <pc:sldMk cId="2903468438" sldId="1623"/>
            <ac:spMk id="232" creationId="{3E1CF3ED-5948-49EA-A7FD-51A3332FC1E1}"/>
          </ac:spMkLst>
        </pc:spChg>
        <pc:spChg chg="mod">
          <ac:chgData name="Mike Wills" userId="14e58efe-1e17-4b3e-98ba-31cf6053bd38" providerId="ADAL" clId="{7571B7C9-3EF6-4372-9E68-7E7CF807A255}" dt="2024-01-08T21:18:09.496" v="3663" actId="207"/>
          <ac:spMkLst>
            <pc:docMk/>
            <pc:sldMk cId="2903468438" sldId="1623"/>
            <ac:spMk id="260" creationId="{07A0A069-792C-4334-96DE-C00F00AE07C7}"/>
          </ac:spMkLst>
        </pc:spChg>
        <pc:spChg chg="mod">
          <ac:chgData name="Mike Wills" userId="14e58efe-1e17-4b3e-98ba-31cf6053bd38" providerId="ADAL" clId="{7571B7C9-3EF6-4372-9E68-7E7CF807A255}" dt="2024-01-08T21:18:15.750" v="3664" actId="207"/>
          <ac:spMkLst>
            <pc:docMk/>
            <pc:sldMk cId="2903468438" sldId="1623"/>
            <ac:spMk id="261" creationId="{36AFC48D-9A44-4E53-8E15-BF5B9B2BAFBB}"/>
          </ac:spMkLst>
        </pc:spChg>
        <pc:spChg chg="mod">
          <ac:chgData name="Mike Wills" userId="14e58efe-1e17-4b3e-98ba-31cf6053bd38" providerId="ADAL" clId="{7571B7C9-3EF6-4372-9E68-7E7CF807A255}" dt="2024-01-08T21:10:39.929" v="3653" actId="207"/>
          <ac:spMkLst>
            <pc:docMk/>
            <pc:sldMk cId="2903468438" sldId="1623"/>
            <ac:spMk id="263" creationId="{5628FA63-4C67-4466-B521-D8A7E02AD1FF}"/>
          </ac:spMkLst>
        </pc:sp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197" creationId="{CA8C2557-46B2-416E-A65B-512A62DEA2C4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02" creationId="{200E2254-2282-48F8-BCD0-3CFA1A50886E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03" creationId="{B1453407-4FCB-467D-8236-58F0A1691882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07" creationId="{8C497803-7E48-448E-A713-A83B644C6E52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08" creationId="{AC07D45E-0BB7-4268-AB6E-DD0CDD1FAF4D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09" creationId="{BDAAD058-A5D3-4D52-B26A-44CF85686F78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0" creationId="{B4D128C1-602D-4518-B751-472E8880F587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1" creationId="{59D6A731-F8FA-43F7-BCEF-B38955CFFF36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2" creationId="{6F53D8C9-4EB2-4643-A8E6-28CEF8A2EC3E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14" creationId="{499C2DC3-2E69-4FFF-9E79-3B8B21D48FBF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5" creationId="{320C905D-612B-4014-BD68-E5E43986695D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16" creationId="{A8599A50-0B11-4681-B2F4-861DFB0410D2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7" creationId="{43FAF56C-45A1-4994-8BC5-CF19A6687401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8" creationId="{EE88C323-F585-4AA1-AA07-D03800A44CD2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19" creationId="{D4CF19B9-B9D5-4FEC-B0F9-2DA62B0B587F}"/>
          </ac:cxnSpMkLst>
        </pc:cxnChg>
        <pc:cxnChg chg="mod">
          <ac:chgData name="Mike Wills" userId="14e58efe-1e17-4b3e-98ba-31cf6053bd38" providerId="ADAL" clId="{7571B7C9-3EF6-4372-9E68-7E7CF807A255}" dt="2024-01-08T21:20:35.313" v="3666" actId="208"/>
          <ac:cxnSpMkLst>
            <pc:docMk/>
            <pc:sldMk cId="2903468438" sldId="1623"/>
            <ac:cxnSpMk id="221" creationId="{648690E2-D401-420B-9035-3C7D7DE16BA3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22" creationId="{EC9956A6-CE55-4B79-B0F4-CBAC130F1AE0}"/>
          </ac:cxnSpMkLst>
        </pc:cxnChg>
        <pc:cxnChg chg="mod">
          <ac:chgData name="Mike Wills" userId="14e58efe-1e17-4b3e-98ba-31cf6053bd38" providerId="ADAL" clId="{7571B7C9-3EF6-4372-9E68-7E7CF807A255}" dt="2024-01-08T21:20:00.436" v="3665" actId="208"/>
          <ac:cxnSpMkLst>
            <pc:docMk/>
            <pc:sldMk cId="2903468438" sldId="1623"/>
            <ac:cxnSpMk id="223" creationId="{35EC199F-FBD5-4362-BA6A-FA2F51D51822}"/>
          </ac:cxnSpMkLst>
        </pc:cxnChg>
        <pc:cxnChg chg="mod">
          <ac:chgData name="Mike Wills" userId="14e58efe-1e17-4b3e-98ba-31cf6053bd38" providerId="ADAL" clId="{7571B7C9-3EF6-4372-9E68-7E7CF807A255}" dt="2024-01-09T01:33:55.301" v="7082" actId="208"/>
          <ac:cxnSpMkLst>
            <pc:docMk/>
            <pc:sldMk cId="2903468438" sldId="1623"/>
            <ac:cxnSpMk id="233" creationId="{341F9134-FC89-469F-9A1D-B89C2A2B3189}"/>
          </ac:cxnSpMkLst>
        </pc:cxnChg>
        <pc:cxnChg chg="mod">
          <ac:chgData name="Mike Wills" userId="14e58efe-1e17-4b3e-98ba-31cf6053bd38" providerId="ADAL" clId="{7571B7C9-3EF6-4372-9E68-7E7CF807A255}" dt="2024-01-09T01:33:56.989" v="7083" actId="208"/>
          <ac:cxnSpMkLst>
            <pc:docMk/>
            <pc:sldMk cId="2903468438" sldId="1623"/>
            <ac:cxnSpMk id="236" creationId="{211F33D7-B23D-4468-AD80-E2DA569BF03B}"/>
          </ac:cxnSpMkLst>
        </pc:cxnChg>
        <pc:cxnChg chg="mod">
          <ac:chgData name="Mike Wills" userId="14e58efe-1e17-4b3e-98ba-31cf6053bd38" providerId="ADAL" clId="{7571B7C9-3EF6-4372-9E68-7E7CF807A255}" dt="2024-01-09T01:34:04.599" v="7086" actId="208"/>
          <ac:cxnSpMkLst>
            <pc:docMk/>
            <pc:sldMk cId="2903468438" sldId="1623"/>
            <ac:cxnSpMk id="237" creationId="{63E25353-728E-4A6E-A824-11A044AF70F3}"/>
          </ac:cxnSpMkLst>
        </pc:cxnChg>
        <pc:cxnChg chg="mod">
          <ac:chgData name="Mike Wills" userId="14e58efe-1e17-4b3e-98ba-31cf6053bd38" providerId="ADAL" clId="{7571B7C9-3EF6-4372-9E68-7E7CF807A255}" dt="2024-01-09T01:34:01.294" v="7085" actId="208"/>
          <ac:cxnSpMkLst>
            <pc:docMk/>
            <pc:sldMk cId="2903468438" sldId="1623"/>
            <ac:cxnSpMk id="238" creationId="{6468886E-D3C7-42D7-961A-F952C48D4741}"/>
          </ac:cxnSpMkLst>
        </pc:cxnChg>
        <pc:cxnChg chg="mod">
          <ac:chgData name="Mike Wills" userId="14e58efe-1e17-4b3e-98ba-31cf6053bd38" providerId="ADAL" clId="{7571B7C9-3EF6-4372-9E68-7E7CF807A255}" dt="2024-01-09T01:33:59.509" v="7084" actId="208"/>
          <ac:cxnSpMkLst>
            <pc:docMk/>
            <pc:sldMk cId="2903468438" sldId="1623"/>
            <ac:cxnSpMk id="239" creationId="{5E4775EB-BD5E-454E-A594-D486F9667311}"/>
          </ac:cxnSpMkLst>
        </pc:cxnChg>
        <pc:cxnChg chg="mod">
          <ac:chgData name="Mike Wills" userId="14e58efe-1e17-4b3e-98ba-31cf6053bd38" providerId="ADAL" clId="{7571B7C9-3EF6-4372-9E68-7E7CF807A255}" dt="2024-01-09T01:34:18.824" v="7095" actId="208"/>
          <ac:cxnSpMkLst>
            <pc:docMk/>
            <pc:sldMk cId="2903468438" sldId="1623"/>
            <ac:cxnSpMk id="244" creationId="{94680C64-C045-4986-B451-5C468200B902}"/>
          </ac:cxnSpMkLst>
        </pc:cxnChg>
        <pc:cxnChg chg="mod">
          <ac:chgData name="Mike Wills" userId="14e58efe-1e17-4b3e-98ba-31cf6053bd38" providerId="ADAL" clId="{7571B7C9-3EF6-4372-9E68-7E7CF807A255}" dt="2024-01-09T01:34:20.208" v="7096" actId="208"/>
          <ac:cxnSpMkLst>
            <pc:docMk/>
            <pc:sldMk cId="2903468438" sldId="1623"/>
            <ac:cxnSpMk id="245" creationId="{68CB2B03-AAE8-4858-9971-860B0D5E0462}"/>
          </ac:cxnSpMkLst>
        </pc:cxnChg>
        <pc:cxnChg chg="mod">
          <ac:chgData name="Mike Wills" userId="14e58efe-1e17-4b3e-98ba-31cf6053bd38" providerId="ADAL" clId="{7571B7C9-3EF6-4372-9E68-7E7CF807A255}" dt="2024-01-09T01:34:22.164" v="7097" actId="208"/>
          <ac:cxnSpMkLst>
            <pc:docMk/>
            <pc:sldMk cId="2903468438" sldId="1623"/>
            <ac:cxnSpMk id="246" creationId="{20501B10-CE98-4605-8406-8D8AC6088DFA}"/>
          </ac:cxnSpMkLst>
        </pc:cxnChg>
        <pc:cxnChg chg="mod">
          <ac:chgData name="Mike Wills" userId="14e58efe-1e17-4b3e-98ba-31cf6053bd38" providerId="ADAL" clId="{7571B7C9-3EF6-4372-9E68-7E7CF807A255}" dt="2024-01-09T01:34:13.291" v="7091" actId="208"/>
          <ac:cxnSpMkLst>
            <pc:docMk/>
            <pc:sldMk cId="2903468438" sldId="1623"/>
            <ac:cxnSpMk id="247" creationId="{486C147D-09A0-4CA4-ACE1-A3E2431731C9}"/>
          </ac:cxnSpMkLst>
        </pc:cxnChg>
        <pc:cxnChg chg="mod">
          <ac:chgData name="Mike Wills" userId="14e58efe-1e17-4b3e-98ba-31cf6053bd38" providerId="ADAL" clId="{7571B7C9-3EF6-4372-9E68-7E7CF807A255}" dt="2024-01-09T01:34:14.714" v="7092" actId="208"/>
          <ac:cxnSpMkLst>
            <pc:docMk/>
            <pc:sldMk cId="2903468438" sldId="1623"/>
            <ac:cxnSpMk id="248" creationId="{305CF1D6-FFF1-489C-9536-B124C31AE998}"/>
          </ac:cxnSpMkLst>
        </pc:cxnChg>
        <pc:cxnChg chg="mod">
          <ac:chgData name="Mike Wills" userId="14e58efe-1e17-4b3e-98ba-31cf6053bd38" providerId="ADAL" clId="{7571B7C9-3EF6-4372-9E68-7E7CF807A255}" dt="2024-01-09T01:34:16.290" v="7093" actId="208"/>
          <ac:cxnSpMkLst>
            <pc:docMk/>
            <pc:sldMk cId="2903468438" sldId="1623"/>
            <ac:cxnSpMk id="249" creationId="{29916B06-A94C-498F-B675-B01AC6986647}"/>
          </ac:cxnSpMkLst>
        </pc:cxnChg>
        <pc:cxnChg chg="mod">
          <ac:chgData name="Mike Wills" userId="14e58efe-1e17-4b3e-98ba-31cf6053bd38" providerId="ADAL" clId="{7571B7C9-3EF6-4372-9E68-7E7CF807A255}" dt="2024-01-09T01:34:17.643" v="7094" actId="208"/>
          <ac:cxnSpMkLst>
            <pc:docMk/>
            <pc:sldMk cId="2903468438" sldId="1623"/>
            <ac:cxnSpMk id="250" creationId="{79948D79-DE7D-420C-AA54-A13539BD53E0}"/>
          </ac:cxnSpMkLst>
        </pc:cxnChg>
        <pc:cxnChg chg="mod">
          <ac:chgData name="Mike Wills" userId="14e58efe-1e17-4b3e-98ba-31cf6053bd38" providerId="ADAL" clId="{7571B7C9-3EF6-4372-9E68-7E7CF807A255}" dt="2024-01-09T01:34:07.310" v="7087" actId="208"/>
          <ac:cxnSpMkLst>
            <pc:docMk/>
            <pc:sldMk cId="2903468438" sldId="1623"/>
            <ac:cxnSpMk id="252" creationId="{83FC5644-0EEA-4AA5-95BE-2AC05A373F93}"/>
          </ac:cxnSpMkLst>
        </pc:cxnChg>
        <pc:cxnChg chg="mod">
          <ac:chgData name="Mike Wills" userId="14e58efe-1e17-4b3e-98ba-31cf6053bd38" providerId="ADAL" clId="{7571B7C9-3EF6-4372-9E68-7E7CF807A255}" dt="2024-01-09T01:34:09.054" v="7088" actId="208"/>
          <ac:cxnSpMkLst>
            <pc:docMk/>
            <pc:sldMk cId="2903468438" sldId="1623"/>
            <ac:cxnSpMk id="253" creationId="{0ECCC988-2C6A-47A6-BF65-A540DA05AD4B}"/>
          </ac:cxnSpMkLst>
        </pc:cxnChg>
        <pc:cxnChg chg="mod">
          <ac:chgData name="Mike Wills" userId="14e58efe-1e17-4b3e-98ba-31cf6053bd38" providerId="ADAL" clId="{7571B7C9-3EF6-4372-9E68-7E7CF807A255}" dt="2024-01-09T01:34:10.599" v="7089" actId="208"/>
          <ac:cxnSpMkLst>
            <pc:docMk/>
            <pc:sldMk cId="2903468438" sldId="1623"/>
            <ac:cxnSpMk id="254" creationId="{5E1B2401-DFEA-46E9-A092-BF04DDFBAFF6}"/>
          </ac:cxnSpMkLst>
        </pc:cxnChg>
        <pc:cxnChg chg="mod">
          <ac:chgData name="Mike Wills" userId="14e58efe-1e17-4b3e-98ba-31cf6053bd38" providerId="ADAL" clId="{7571B7C9-3EF6-4372-9E68-7E7CF807A255}" dt="2024-01-09T01:34:11.772" v="7090" actId="208"/>
          <ac:cxnSpMkLst>
            <pc:docMk/>
            <pc:sldMk cId="2903468438" sldId="1623"/>
            <ac:cxnSpMk id="255" creationId="{8DD558B8-CAE8-4E85-B654-A7EDB248983E}"/>
          </ac:cxnSpMkLst>
        </pc:cxnChg>
      </pc:sldChg>
      <pc:sldChg chg="addSp delSp modSp del mod modClrScheme modShow chgLayout modNotesTx">
        <pc:chgData name="Mike Wills" userId="14e58efe-1e17-4b3e-98ba-31cf6053bd38" providerId="ADAL" clId="{7571B7C9-3EF6-4372-9E68-7E7CF807A255}" dt="2024-01-13T20:56:27.526" v="9509" actId="47"/>
        <pc:sldMkLst>
          <pc:docMk/>
          <pc:sldMk cId="495220913" sldId="1624"/>
        </pc:sldMkLst>
        <pc:spChg chg="mod ord">
          <ac:chgData name="Mike Wills" userId="14e58efe-1e17-4b3e-98ba-31cf6053bd38" providerId="ADAL" clId="{7571B7C9-3EF6-4372-9E68-7E7CF807A255}" dt="2024-01-08T03:11:24.278" v="3381" actId="27636"/>
          <ac:spMkLst>
            <pc:docMk/>
            <pc:sldMk cId="495220913" sldId="1624"/>
            <ac:spMk id="2" creationId="{34DC6D19-2AB6-408F-B47F-D9DF586442B9}"/>
          </ac:spMkLst>
        </pc:spChg>
        <pc:spChg chg="mod ord">
          <ac:chgData name="Mike Wills" userId="14e58efe-1e17-4b3e-98ba-31cf6053bd38" providerId="ADAL" clId="{7571B7C9-3EF6-4372-9E68-7E7CF807A255}" dt="2024-01-08T03:11:30.146" v="3382" actId="14100"/>
          <ac:spMkLst>
            <pc:docMk/>
            <pc:sldMk cId="495220913" sldId="1624"/>
            <ac:spMk id="3" creationId="{330AFD25-7802-424B-8C62-9B96F0E8B640}"/>
          </ac:spMkLst>
        </pc:spChg>
        <pc:spChg chg="add del mod">
          <ac:chgData name="Mike Wills" userId="14e58efe-1e17-4b3e-98ba-31cf6053bd38" providerId="ADAL" clId="{7571B7C9-3EF6-4372-9E68-7E7CF807A255}" dt="2024-01-08T03:11:15.481" v="3379" actId="6264"/>
          <ac:spMkLst>
            <pc:docMk/>
            <pc:sldMk cId="495220913" sldId="1624"/>
            <ac:spMk id="5" creationId="{3FDDC542-0EA6-BA61-2F60-DB3A793BA6F6}"/>
          </ac:spMkLst>
        </pc:spChg>
        <pc:spChg chg="add del mod">
          <ac:chgData name="Mike Wills" userId="14e58efe-1e17-4b3e-98ba-31cf6053bd38" providerId="ADAL" clId="{7571B7C9-3EF6-4372-9E68-7E7CF807A255}" dt="2024-01-08T03:11:15.481" v="3379" actId="6264"/>
          <ac:spMkLst>
            <pc:docMk/>
            <pc:sldMk cId="495220913" sldId="1624"/>
            <ac:spMk id="6" creationId="{174F50C4-9EFD-232A-2405-33FB1E324289}"/>
          </ac:spMkLst>
        </pc:spChg>
        <pc:spChg chg="add del mod ord">
          <ac:chgData name="Mike Wills" userId="14e58efe-1e17-4b3e-98ba-31cf6053bd38" providerId="ADAL" clId="{7571B7C9-3EF6-4372-9E68-7E7CF807A255}" dt="2024-01-08T03:11:24.212" v="3380" actId="700"/>
          <ac:spMkLst>
            <pc:docMk/>
            <pc:sldMk cId="495220913" sldId="1624"/>
            <ac:spMk id="7" creationId="{B8982455-5BD4-1E8F-8156-FE6CFB441788}"/>
          </ac:spMkLst>
        </pc:spChg>
        <pc:spChg chg="mod">
          <ac:chgData name="Mike Wills" userId="14e58efe-1e17-4b3e-98ba-31cf6053bd38" providerId="ADAL" clId="{7571B7C9-3EF6-4372-9E68-7E7CF807A255}" dt="2024-01-09T01:33:03.984" v="7079" actId="208"/>
          <ac:spMkLst>
            <pc:docMk/>
            <pc:sldMk cId="495220913" sldId="1624"/>
            <ac:spMk id="155" creationId="{1D87C33E-35E0-4D5F-9957-E3F2FC42949D}"/>
          </ac:spMkLst>
        </pc:spChg>
        <pc:spChg chg="mod">
          <ac:chgData name="Mike Wills" userId="14e58efe-1e17-4b3e-98ba-31cf6053bd38" providerId="ADAL" clId="{7571B7C9-3EF6-4372-9E68-7E7CF807A255}" dt="2024-01-08T21:10:46.140" v="3654" actId="207"/>
          <ac:spMkLst>
            <pc:docMk/>
            <pc:sldMk cId="495220913" sldId="1624"/>
            <ac:spMk id="263" creationId="{5628FA63-4C67-4466-B521-D8A7E02AD1FF}"/>
          </ac:spMkLst>
        </pc:spChg>
      </pc:sldChg>
      <pc:sldChg chg="delSp modSp new del mod chgLayout">
        <pc:chgData name="Mike Wills" userId="14e58efe-1e17-4b3e-98ba-31cf6053bd38" providerId="ADAL" clId="{7571B7C9-3EF6-4372-9E68-7E7CF807A255}" dt="2024-01-08T03:16:28.846" v="3536" actId="47"/>
        <pc:sldMkLst>
          <pc:docMk/>
          <pc:sldMk cId="737668985" sldId="1625"/>
        </pc:sldMkLst>
        <pc:spChg chg="del">
          <ac:chgData name="Mike Wills" userId="14e58efe-1e17-4b3e-98ba-31cf6053bd38" providerId="ADAL" clId="{7571B7C9-3EF6-4372-9E68-7E7CF807A255}" dt="2024-01-07T22:38:24.215" v="69" actId="700"/>
          <ac:spMkLst>
            <pc:docMk/>
            <pc:sldMk cId="737668985" sldId="1625"/>
            <ac:spMk id="2" creationId="{3963DC99-3DEF-54AC-FBFA-6F5BDC48B76C}"/>
          </ac:spMkLst>
        </pc:spChg>
        <pc:spChg chg="del">
          <ac:chgData name="Mike Wills" userId="14e58efe-1e17-4b3e-98ba-31cf6053bd38" providerId="ADAL" clId="{7571B7C9-3EF6-4372-9E68-7E7CF807A255}" dt="2024-01-07T22:38:24.215" v="69" actId="700"/>
          <ac:spMkLst>
            <pc:docMk/>
            <pc:sldMk cId="737668985" sldId="1625"/>
            <ac:spMk id="3" creationId="{FD4FBBDC-250E-43C2-9A17-529183EC9407}"/>
          </ac:spMkLst>
        </pc:spChg>
        <pc:spChg chg="mod ord">
          <ac:chgData name="Mike Wills" userId="14e58efe-1e17-4b3e-98ba-31cf6053bd38" providerId="ADAL" clId="{7571B7C9-3EF6-4372-9E68-7E7CF807A255}" dt="2024-01-07T22:38:24.215" v="69" actId="700"/>
          <ac:spMkLst>
            <pc:docMk/>
            <pc:sldMk cId="737668985" sldId="1625"/>
            <ac:spMk id="4" creationId="{F6EADD48-0FA3-B9B5-A051-72FDEC8D207C}"/>
          </ac:spMkLst>
        </pc:spChg>
      </pc:sldChg>
      <pc:sldChg chg="del">
        <pc:chgData name="Mike Wills" userId="14e58efe-1e17-4b3e-98ba-31cf6053bd38" providerId="ADAL" clId="{7571B7C9-3EF6-4372-9E68-7E7CF807A255}" dt="2024-01-08T03:16:39.687" v="3538" actId="47"/>
        <pc:sldMkLst>
          <pc:docMk/>
          <pc:sldMk cId="529220196" sldId="1626"/>
        </pc:sldMkLst>
      </pc:sldChg>
      <pc:sldChg chg="del">
        <pc:chgData name="Mike Wills" userId="14e58efe-1e17-4b3e-98ba-31cf6053bd38" providerId="ADAL" clId="{7571B7C9-3EF6-4372-9E68-7E7CF807A255}" dt="2024-01-08T03:17:04.419" v="3541" actId="2696"/>
        <pc:sldMkLst>
          <pc:docMk/>
          <pc:sldMk cId="128944902" sldId="1627"/>
        </pc:sldMkLst>
      </pc:sldChg>
      <pc:sldChg chg="add del">
        <pc:chgData name="Mike Wills" userId="14e58efe-1e17-4b3e-98ba-31cf6053bd38" providerId="ADAL" clId="{7571B7C9-3EF6-4372-9E68-7E7CF807A255}" dt="2024-01-09T00:51:52.804" v="6995" actId="18676"/>
        <pc:sldMkLst>
          <pc:docMk/>
          <pc:sldMk cId="1692865311" sldId="1627"/>
        </pc:sldMkLst>
      </pc:sldChg>
      <pc:sldChg chg="modSp add del mod modShow">
        <pc:chgData name="Mike Wills" userId="14e58efe-1e17-4b3e-98ba-31cf6053bd38" providerId="ADAL" clId="{7571B7C9-3EF6-4372-9E68-7E7CF807A255}" dt="2024-01-08T22:53:54.606" v="3942" actId="2696"/>
        <pc:sldMkLst>
          <pc:docMk/>
          <pc:sldMk cId="2966040865" sldId="1627"/>
        </pc:sldMkLst>
        <pc:spChg chg="mod">
          <ac:chgData name="Mike Wills" userId="14e58efe-1e17-4b3e-98ba-31cf6053bd38" providerId="ADAL" clId="{7571B7C9-3EF6-4372-9E68-7E7CF807A255}" dt="2024-01-08T21:10:00.800" v="3651" actId="207"/>
          <ac:spMkLst>
            <pc:docMk/>
            <pc:sldMk cId="2966040865" sldId="1627"/>
            <ac:spMk id="48" creationId="{58259629-6A19-4119-9466-7CC35956D1C2}"/>
          </ac:spMkLst>
        </pc:spChg>
      </pc:sldChg>
      <pc:sldChg chg="del">
        <pc:chgData name="Mike Wills" userId="14e58efe-1e17-4b3e-98ba-31cf6053bd38" providerId="ADAL" clId="{7571B7C9-3EF6-4372-9E68-7E7CF807A255}" dt="2024-01-08T03:17:20.961" v="3544" actId="47"/>
        <pc:sldMkLst>
          <pc:docMk/>
          <pc:sldMk cId="2495254923" sldId="1628"/>
        </pc:sldMkLst>
      </pc:sldChg>
      <pc:sldChg chg="addSp delSp modSp del mod modClrScheme chgLayout">
        <pc:chgData name="Mike Wills" userId="14e58efe-1e17-4b3e-98ba-31cf6053bd38" providerId="ADAL" clId="{7571B7C9-3EF6-4372-9E68-7E7CF807A255}" dt="2024-01-07T23:20:13.617" v="587" actId="47"/>
        <pc:sldMkLst>
          <pc:docMk/>
          <pc:sldMk cId="3486791347" sldId="1629"/>
        </pc:sldMkLst>
        <pc:spChg chg="add mod ord">
          <ac:chgData name="Mike Wills" userId="14e58efe-1e17-4b3e-98ba-31cf6053bd38" providerId="ADAL" clId="{7571B7C9-3EF6-4372-9E68-7E7CF807A255}" dt="2024-01-07T23:18:25.512" v="563" actId="700"/>
          <ac:spMkLst>
            <pc:docMk/>
            <pc:sldMk cId="3486791347" sldId="1629"/>
            <ac:spMk id="5" creationId="{ED835F1D-B9CC-F578-F7BD-CABCD5040061}"/>
          </ac:spMkLst>
        </pc:spChg>
        <pc:spChg chg="add mod ord">
          <ac:chgData name="Mike Wills" userId="14e58efe-1e17-4b3e-98ba-31cf6053bd38" providerId="ADAL" clId="{7571B7C9-3EF6-4372-9E68-7E7CF807A255}" dt="2024-01-07T23:18:25.512" v="563" actId="700"/>
          <ac:spMkLst>
            <pc:docMk/>
            <pc:sldMk cId="3486791347" sldId="1629"/>
            <ac:spMk id="6" creationId="{8F1AAE22-B109-FCCF-1CF1-25F92D9D3BEB}"/>
          </ac:spMkLst>
        </pc:spChg>
        <pc:spChg chg="mod ord">
          <ac:chgData name="Mike Wills" userId="14e58efe-1e17-4b3e-98ba-31cf6053bd38" providerId="ADAL" clId="{7571B7C9-3EF6-4372-9E68-7E7CF807A255}" dt="2024-01-07T23:18:25.512" v="563" actId="700"/>
          <ac:spMkLst>
            <pc:docMk/>
            <pc:sldMk cId="3486791347" sldId="1629"/>
            <ac:spMk id="171" creationId="{00000000-0000-0000-0000-000000000000}"/>
          </ac:spMkLst>
        </pc:spChg>
        <pc:spChg chg="del mod ord">
          <ac:chgData name="Mike Wills" userId="14e58efe-1e17-4b3e-98ba-31cf6053bd38" providerId="ADAL" clId="{7571B7C9-3EF6-4372-9E68-7E7CF807A255}" dt="2024-01-07T23:18:25.512" v="563" actId="700"/>
          <ac:spMkLst>
            <pc:docMk/>
            <pc:sldMk cId="3486791347" sldId="1629"/>
            <ac:spMk id="172" creationId="{00000000-0000-0000-0000-000000000000}"/>
          </ac:spMkLst>
        </pc:spChg>
        <pc:spChg chg="mod ord">
          <ac:chgData name="Mike Wills" userId="14e58efe-1e17-4b3e-98ba-31cf6053bd38" providerId="ADAL" clId="{7571B7C9-3EF6-4372-9E68-7E7CF807A255}" dt="2024-01-07T23:18:25.512" v="563" actId="700"/>
          <ac:spMkLst>
            <pc:docMk/>
            <pc:sldMk cId="3486791347" sldId="1629"/>
            <ac:spMk id="174" creationId="{00000000-0000-0000-0000-000000000000}"/>
          </ac:spMkLst>
        </pc:spChg>
        <pc:picChg chg="add del mod">
          <ac:chgData name="Mike Wills" userId="14e58efe-1e17-4b3e-98ba-31cf6053bd38" providerId="ADAL" clId="{7571B7C9-3EF6-4372-9E68-7E7CF807A255}" dt="2024-01-07T23:06:30.820" v="528" actId="478"/>
          <ac:picMkLst>
            <pc:docMk/>
            <pc:sldMk cId="3486791347" sldId="1629"/>
            <ac:picMk id="2" creationId="{89482AF4-CD78-4E8D-A210-66CD804775B3}"/>
          </ac:picMkLst>
        </pc:picChg>
        <pc:picChg chg="add del mod">
          <ac:chgData name="Mike Wills" userId="14e58efe-1e17-4b3e-98ba-31cf6053bd38" providerId="ADAL" clId="{7571B7C9-3EF6-4372-9E68-7E7CF807A255}" dt="2024-01-07T23:06:28.099" v="527" actId="478"/>
          <ac:picMkLst>
            <pc:docMk/>
            <pc:sldMk cId="3486791347" sldId="1629"/>
            <ac:picMk id="3" creationId="{64A691B1-4774-74D1-7D4C-75EE2B91AEC3}"/>
          </ac:picMkLst>
        </pc:picChg>
        <pc:picChg chg="add mod">
          <ac:chgData name="Mike Wills" userId="14e58efe-1e17-4b3e-98ba-31cf6053bd38" providerId="ADAL" clId="{7571B7C9-3EF6-4372-9E68-7E7CF807A255}" dt="2024-01-07T23:08:20.900" v="540"/>
          <ac:picMkLst>
            <pc:docMk/>
            <pc:sldMk cId="3486791347" sldId="1629"/>
            <ac:picMk id="4" creationId="{BFE83068-DFE3-2CFD-F6CF-8B2AA8DBD7F3}"/>
          </ac:picMkLst>
        </pc:picChg>
        <pc:picChg chg="del">
          <ac:chgData name="Mike Wills" userId="14e58efe-1e17-4b3e-98ba-31cf6053bd38" providerId="ADAL" clId="{7571B7C9-3EF6-4372-9E68-7E7CF807A255}" dt="2024-01-07T22:53:01.481" v="216" actId="478"/>
          <ac:picMkLst>
            <pc:docMk/>
            <pc:sldMk cId="3486791347" sldId="1629"/>
            <ac:picMk id="173" creationId="{00000000-0000-0000-0000-000000000000}"/>
          </ac:picMkLst>
        </pc:picChg>
      </pc:sldChg>
      <pc:sldChg chg="modSp add del mod">
        <pc:chgData name="Mike Wills" userId="14e58efe-1e17-4b3e-98ba-31cf6053bd38" providerId="ADAL" clId="{7571B7C9-3EF6-4372-9E68-7E7CF807A255}" dt="2024-01-07T23:26:47.998" v="710" actId="47"/>
        <pc:sldMkLst>
          <pc:docMk/>
          <pc:sldMk cId="957058021" sldId="1630"/>
        </pc:sldMkLst>
        <pc:spChg chg="mod">
          <ac:chgData name="Mike Wills" userId="14e58efe-1e17-4b3e-98ba-31cf6053bd38" providerId="ADAL" clId="{7571B7C9-3EF6-4372-9E68-7E7CF807A255}" dt="2024-01-07T23:01:29.009" v="362" actId="20577"/>
          <ac:spMkLst>
            <pc:docMk/>
            <pc:sldMk cId="957058021" sldId="1630"/>
            <ac:spMk id="171" creationId="{00000000-0000-0000-0000-000000000000}"/>
          </ac:spMkLst>
        </pc:spChg>
      </pc:sldChg>
      <pc:sldChg chg="addSp delSp modSp add mod ord modClrScheme chgLayout">
        <pc:chgData name="Mike Wills" userId="14e58efe-1e17-4b3e-98ba-31cf6053bd38" providerId="ADAL" clId="{7571B7C9-3EF6-4372-9E68-7E7CF807A255}" dt="2024-01-09T01:13:39.010" v="7054" actId="20577"/>
        <pc:sldMkLst>
          <pc:docMk/>
          <pc:sldMk cId="1889574909" sldId="1631"/>
        </pc:sldMkLst>
        <pc:spChg chg="add del mod ord">
          <ac:chgData name="Mike Wills" userId="14e58efe-1e17-4b3e-98ba-31cf6053bd38" providerId="ADAL" clId="{7571B7C9-3EF6-4372-9E68-7E7CF807A255}" dt="2024-01-07T23:41:48.070" v="1324" actId="700"/>
          <ac:spMkLst>
            <pc:docMk/>
            <pc:sldMk cId="1889574909" sldId="1631"/>
            <ac:spMk id="4" creationId="{B24A23AC-4C7A-355A-1496-C0750E7CB748}"/>
          </ac:spMkLst>
        </pc:spChg>
        <pc:spChg chg="add mod ord">
          <ac:chgData name="Mike Wills" userId="14e58efe-1e17-4b3e-98ba-31cf6053bd38" providerId="ADAL" clId="{7571B7C9-3EF6-4372-9E68-7E7CF807A255}" dt="2024-01-07T23:41:48.070" v="1324" actId="700"/>
          <ac:spMkLst>
            <pc:docMk/>
            <pc:sldMk cId="1889574909" sldId="1631"/>
            <ac:spMk id="5" creationId="{620E21CA-E9AE-4364-C760-5005712C0972}"/>
          </ac:spMkLst>
        </pc:spChg>
        <pc:spChg chg="mod ord">
          <ac:chgData name="Mike Wills" userId="14e58efe-1e17-4b3e-98ba-31cf6053bd38" providerId="ADAL" clId="{7571B7C9-3EF6-4372-9E68-7E7CF807A255}" dt="2024-01-09T01:13:39.010" v="7054" actId="20577"/>
          <ac:spMkLst>
            <pc:docMk/>
            <pc:sldMk cId="1889574909" sldId="1631"/>
            <ac:spMk id="171" creationId="{00000000-0000-0000-0000-000000000000}"/>
          </ac:spMkLst>
        </pc:spChg>
        <pc:spChg chg="mod ord">
          <ac:chgData name="Mike Wills" userId="14e58efe-1e17-4b3e-98ba-31cf6053bd38" providerId="ADAL" clId="{7571B7C9-3EF6-4372-9E68-7E7CF807A255}" dt="2024-01-07T23:41:48.070" v="1324" actId="700"/>
          <ac:spMkLst>
            <pc:docMk/>
            <pc:sldMk cId="1889574909" sldId="1631"/>
            <ac:spMk id="172" creationId="{00000000-0000-0000-0000-000000000000}"/>
          </ac:spMkLst>
        </pc:spChg>
        <pc:spChg chg="mod ord">
          <ac:chgData name="Mike Wills" userId="14e58efe-1e17-4b3e-98ba-31cf6053bd38" providerId="ADAL" clId="{7571B7C9-3EF6-4372-9E68-7E7CF807A255}" dt="2024-01-07T23:41:48.070" v="1324" actId="700"/>
          <ac:spMkLst>
            <pc:docMk/>
            <pc:sldMk cId="1889574909" sldId="1631"/>
            <ac:spMk id="174" creationId="{00000000-0000-0000-0000-000000000000}"/>
          </ac:spMkLst>
        </pc:spChg>
        <pc:picChg chg="del">
          <ac:chgData name="Mike Wills" userId="14e58efe-1e17-4b3e-98ba-31cf6053bd38" providerId="ADAL" clId="{7571B7C9-3EF6-4372-9E68-7E7CF807A255}" dt="2024-01-07T23:06:53.348" v="532" actId="478"/>
          <ac:picMkLst>
            <pc:docMk/>
            <pc:sldMk cId="1889574909" sldId="1631"/>
            <ac:picMk id="2" creationId="{89482AF4-CD78-4E8D-A210-66CD804775B3}"/>
          </ac:picMkLst>
        </pc:picChg>
        <pc:picChg chg="add del mod">
          <ac:chgData name="Mike Wills" userId="14e58efe-1e17-4b3e-98ba-31cf6053bd38" providerId="ADAL" clId="{7571B7C9-3EF6-4372-9E68-7E7CF807A255}" dt="2024-01-07T23:41:51.111" v="1325" actId="478"/>
          <ac:picMkLst>
            <pc:docMk/>
            <pc:sldMk cId="1889574909" sldId="1631"/>
            <ac:picMk id="3" creationId="{64A691B1-4774-74D1-7D4C-75EE2B91AEC3}"/>
          </ac:picMkLst>
        </pc:picChg>
      </pc:sldChg>
      <pc:sldChg chg="modSp new mod modNotes modNotesTx">
        <pc:chgData name="Mike Wills" userId="14e58efe-1e17-4b3e-98ba-31cf6053bd38" providerId="ADAL" clId="{7571B7C9-3EF6-4372-9E68-7E7CF807A255}" dt="2024-01-09T01:14:32.351" v="7067" actId="20577"/>
        <pc:sldMkLst>
          <pc:docMk/>
          <pc:sldMk cId="4155402916" sldId="1632"/>
        </pc:sldMkLst>
        <pc:spChg chg="mod">
          <ac:chgData name="Mike Wills" userId="14e58efe-1e17-4b3e-98ba-31cf6053bd38" providerId="ADAL" clId="{7571B7C9-3EF6-4372-9E68-7E7CF807A255}" dt="2024-01-07T23:19:23.739" v="585" actId="20577"/>
          <ac:spMkLst>
            <pc:docMk/>
            <pc:sldMk cId="4155402916" sldId="1632"/>
            <ac:spMk id="2" creationId="{0E5E5EF2-C45E-2B2A-A7C7-3C8A5A13EF88}"/>
          </ac:spMkLst>
        </pc:spChg>
        <pc:spChg chg="mod">
          <ac:chgData name="Mike Wills" userId="14e58efe-1e17-4b3e-98ba-31cf6053bd38" providerId="ADAL" clId="{7571B7C9-3EF6-4372-9E68-7E7CF807A255}" dt="2024-01-09T01:14:32.351" v="7067" actId="20577"/>
          <ac:spMkLst>
            <pc:docMk/>
            <pc:sldMk cId="4155402916" sldId="1632"/>
            <ac:spMk id="3" creationId="{C0EBFDB4-D33F-0E4D-10CD-0CF70D403126}"/>
          </ac:spMkLst>
        </pc:spChg>
      </pc:sldChg>
      <pc:sldChg chg="modSp add del mod modShow modNotesTx">
        <pc:chgData name="Mike Wills" userId="14e58efe-1e17-4b3e-98ba-31cf6053bd38" providerId="ADAL" clId="{7571B7C9-3EF6-4372-9E68-7E7CF807A255}" dt="2024-01-13T20:53:37.966" v="9491" actId="47"/>
        <pc:sldMkLst>
          <pc:docMk/>
          <pc:sldMk cId="3013518393" sldId="1633"/>
        </pc:sldMkLst>
        <pc:spChg chg="mod">
          <ac:chgData name="Mike Wills" userId="14e58efe-1e17-4b3e-98ba-31cf6053bd38" providerId="ADAL" clId="{7571B7C9-3EF6-4372-9E68-7E7CF807A255}" dt="2024-01-08T00:32:55.399" v="1878" actId="20577"/>
          <ac:spMkLst>
            <pc:docMk/>
            <pc:sldMk cId="3013518393" sldId="1633"/>
            <ac:spMk id="2" creationId="{0E5E5EF2-C45E-2B2A-A7C7-3C8A5A13EF88}"/>
          </ac:spMkLst>
        </pc:spChg>
        <pc:spChg chg="mod">
          <ac:chgData name="Mike Wills" userId="14e58efe-1e17-4b3e-98ba-31cf6053bd38" providerId="ADAL" clId="{7571B7C9-3EF6-4372-9E68-7E7CF807A255}" dt="2024-01-08T00:32:22.009" v="1858" actId="20577"/>
          <ac:spMkLst>
            <pc:docMk/>
            <pc:sldMk cId="3013518393" sldId="1633"/>
            <ac:spMk id="3" creationId="{C0EBFDB4-D33F-0E4D-10CD-0CF70D403126}"/>
          </ac:spMkLst>
        </pc:spChg>
      </pc:sldChg>
      <pc:sldChg chg="addSp delSp modSp add mod modClrScheme chgLayout modNotesTx">
        <pc:chgData name="Mike Wills" userId="14e58efe-1e17-4b3e-98ba-31cf6053bd38" providerId="ADAL" clId="{7571B7C9-3EF6-4372-9E68-7E7CF807A255}" dt="2024-01-09T04:08:23.408" v="7540" actId="208"/>
        <pc:sldMkLst>
          <pc:docMk/>
          <pc:sldMk cId="3841337428" sldId="1634"/>
        </pc:sldMkLst>
        <pc:spChg chg="add del mod ord">
          <ac:chgData name="Mike Wills" userId="14e58efe-1e17-4b3e-98ba-31cf6053bd38" providerId="ADAL" clId="{7571B7C9-3EF6-4372-9E68-7E7CF807A255}" dt="2024-01-08T00:07:24.574" v="1461" actId="700"/>
          <ac:spMkLst>
            <pc:docMk/>
            <pc:sldMk cId="3841337428" sldId="1634"/>
            <ac:spMk id="2" creationId="{06CEFA87-F2C5-EC2E-4E06-4037EC4872D3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8" creationId="{23544933-F14A-A167-8298-5FFC5CF30355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11" creationId="{29837DC6-F3ED-3D10-F7BF-60AB2778D64C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12" creationId="{99001AE6-F85D-D94B-02BD-9FFD09B37F25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13" creationId="{B4F2AC68-7A3B-6B22-F470-B58AA5C52ECB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15" creationId="{92F77D92-F5EB-E699-F98D-DBEEB9CB0C12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22" creationId="{C859EBB4-4AB4-455A-8A4C-9744CFC7FBEC}"/>
          </ac:spMkLst>
        </pc:spChg>
        <pc:spChg chg="mod">
          <ac:chgData name="Mike Wills" userId="14e58efe-1e17-4b3e-98ba-31cf6053bd38" providerId="ADAL" clId="{7571B7C9-3EF6-4372-9E68-7E7CF807A255}" dt="2024-01-08T00:09:48.696" v="1476" actId="164"/>
          <ac:spMkLst>
            <pc:docMk/>
            <pc:sldMk cId="3841337428" sldId="1634"/>
            <ac:spMk id="34" creationId="{E0D33BF1-45B9-ECCB-4AE4-6E7221C6BA41}"/>
          </ac:spMkLst>
        </pc:spChg>
        <pc:spChg chg="mod ord">
          <ac:chgData name="Mike Wills" userId="14e58efe-1e17-4b3e-98ba-31cf6053bd38" providerId="ADAL" clId="{7571B7C9-3EF6-4372-9E68-7E7CF807A255}" dt="2024-01-08T00:30:43.855" v="1823" actId="20577"/>
          <ac:spMkLst>
            <pc:docMk/>
            <pc:sldMk cId="3841337428" sldId="1634"/>
            <ac:spMk id="130" creationId="{00000000-0000-0000-0000-000000000000}"/>
          </ac:spMkLst>
        </pc:spChg>
        <pc:spChg chg="mod ord">
          <ac:chgData name="Mike Wills" userId="14e58efe-1e17-4b3e-98ba-31cf6053bd38" providerId="ADAL" clId="{7571B7C9-3EF6-4372-9E68-7E7CF807A255}" dt="2024-01-09T01:14:12.135" v="7055" actId="21"/>
          <ac:spMkLst>
            <pc:docMk/>
            <pc:sldMk cId="3841337428" sldId="1634"/>
            <ac:spMk id="131" creationId="{00000000-0000-0000-0000-000000000000}"/>
          </ac:spMkLst>
        </pc:spChg>
        <pc:spChg chg="mod ord">
          <ac:chgData name="Mike Wills" userId="14e58efe-1e17-4b3e-98ba-31cf6053bd38" providerId="ADAL" clId="{7571B7C9-3EF6-4372-9E68-7E7CF807A255}" dt="2024-01-08T00:07:52.946" v="1462" actId="700"/>
          <ac:spMkLst>
            <pc:docMk/>
            <pc:sldMk cId="3841337428" sldId="1634"/>
            <ac:spMk id="132" creationId="{00000000-0000-0000-0000-000000000000}"/>
          </ac:spMkLst>
        </pc:spChg>
        <pc:grpChg chg="add mod">
          <ac:chgData name="Mike Wills" userId="14e58efe-1e17-4b3e-98ba-31cf6053bd38" providerId="ADAL" clId="{7571B7C9-3EF6-4372-9E68-7E7CF807A255}" dt="2024-01-08T00:30:04.090" v="1796" actId="1076"/>
          <ac:grpSpMkLst>
            <pc:docMk/>
            <pc:sldMk cId="3841337428" sldId="1634"/>
            <ac:grpSpMk id="3" creationId="{3DA5F9EF-6E61-C393-C17A-91A31B3C2730}"/>
          </ac:grpSpMkLst>
        </pc:grpChg>
        <pc:grpChg chg="mod">
          <ac:chgData name="Mike Wills" userId="14e58efe-1e17-4b3e-98ba-31cf6053bd38" providerId="ADAL" clId="{7571B7C9-3EF6-4372-9E68-7E7CF807A255}" dt="2024-01-08T00:09:48.696" v="1476" actId="164"/>
          <ac:grpSpMkLst>
            <pc:docMk/>
            <pc:sldMk cId="3841337428" sldId="1634"/>
            <ac:grpSpMk id="21" creationId="{F2132E8A-2A3D-D483-64DD-2832DE8C84BF}"/>
          </ac:grpSpMkLst>
        </pc:grpChg>
        <pc:grpChg chg="mod">
          <ac:chgData name="Mike Wills" userId="14e58efe-1e17-4b3e-98ba-31cf6053bd38" providerId="ADAL" clId="{7571B7C9-3EF6-4372-9E68-7E7CF807A255}" dt="2024-01-08T00:09:48.696" v="1476" actId="164"/>
          <ac:grpSpMkLst>
            <pc:docMk/>
            <pc:sldMk cId="3841337428" sldId="1634"/>
            <ac:grpSpMk id="23" creationId="{44356525-3E11-7EA9-E2ED-109BA599DE2F}"/>
          </ac:grpSpMkLst>
        </pc:grpChg>
        <pc:grpChg chg="mod">
          <ac:chgData name="Mike Wills" userId="14e58efe-1e17-4b3e-98ba-31cf6053bd38" providerId="ADAL" clId="{7571B7C9-3EF6-4372-9E68-7E7CF807A255}" dt="2024-01-08T00:09:48.696" v="1476" actId="164"/>
          <ac:grpSpMkLst>
            <pc:docMk/>
            <pc:sldMk cId="3841337428" sldId="1634"/>
            <ac:grpSpMk id="28" creationId="{05BE38B0-7585-878A-51F8-A09861ACF1ED}"/>
          </ac:grpSpMkLst>
        </pc:grpChg>
        <pc:grpChg chg="mod">
          <ac:chgData name="Mike Wills" userId="14e58efe-1e17-4b3e-98ba-31cf6053bd38" providerId="ADAL" clId="{7571B7C9-3EF6-4372-9E68-7E7CF807A255}" dt="2024-01-08T00:09:48.696" v="1476" actId="164"/>
          <ac:grpSpMkLst>
            <pc:docMk/>
            <pc:sldMk cId="3841337428" sldId="1634"/>
            <ac:grpSpMk id="35" creationId="{91F84FC8-068D-7C91-EA2D-CA68D0D0560C}"/>
          </ac:grpSpMkLst>
        </pc:grpChg>
        <pc:cxnChg chg="mod">
          <ac:chgData name="Mike Wills" userId="14e58efe-1e17-4b3e-98ba-31cf6053bd38" providerId="ADAL" clId="{7571B7C9-3EF6-4372-9E68-7E7CF807A255}" dt="2024-01-09T04:07:58.736" v="7532" actId="208"/>
          <ac:cxnSpMkLst>
            <pc:docMk/>
            <pc:sldMk cId="3841337428" sldId="1634"/>
            <ac:cxnSpMk id="43" creationId="{7615DA5C-7C02-1DE6-2616-F63266217559}"/>
          </ac:cxnSpMkLst>
        </pc:cxnChg>
        <pc:cxnChg chg="mod">
          <ac:chgData name="Mike Wills" userId="14e58efe-1e17-4b3e-98ba-31cf6053bd38" providerId="ADAL" clId="{7571B7C9-3EF6-4372-9E68-7E7CF807A255}" dt="2024-01-09T04:08:05.675" v="7534" actId="208"/>
          <ac:cxnSpMkLst>
            <pc:docMk/>
            <pc:sldMk cId="3841337428" sldId="1634"/>
            <ac:cxnSpMk id="47" creationId="{74BDC643-CA73-B55F-0919-6556880E8D43}"/>
          </ac:cxnSpMkLst>
        </pc:cxnChg>
        <pc:cxnChg chg="mod">
          <ac:chgData name="Mike Wills" userId="14e58efe-1e17-4b3e-98ba-31cf6053bd38" providerId="ADAL" clId="{7571B7C9-3EF6-4372-9E68-7E7CF807A255}" dt="2024-01-09T04:08:07.571" v="7535" actId="208"/>
          <ac:cxnSpMkLst>
            <pc:docMk/>
            <pc:sldMk cId="3841337428" sldId="1634"/>
            <ac:cxnSpMk id="49" creationId="{5D891605-E1A3-8E80-556D-E712866A2F82}"/>
          </ac:cxnSpMkLst>
        </pc:cxnChg>
        <pc:cxnChg chg="mod">
          <ac:chgData name="Mike Wills" userId="14e58efe-1e17-4b3e-98ba-31cf6053bd38" providerId="ADAL" clId="{7571B7C9-3EF6-4372-9E68-7E7CF807A255}" dt="2024-01-09T04:08:03.888" v="7533" actId="208"/>
          <ac:cxnSpMkLst>
            <pc:docMk/>
            <pc:sldMk cId="3841337428" sldId="1634"/>
            <ac:cxnSpMk id="50" creationId="{0757C2EA-3532-3E2A-6AD1-E5BFD152B69D}"/>
          </ac:cxnSpMkLst>
        </pc:cxnChg>
        <pc:cxnChg chg="mod">
          <ac:chgData name="Mike Wills" userId="14e58efe-1e17-4b3e-98ba-31cf6053bd38" providerId="ADAL" clId="{7571B7C9-3EF6-4372-9E68-7E7CF807A255}" dt="2024-01-09T04:08:16.657" v="7539" actId="208"/>
          <ac:cxnSpMkLst>
            <pc:docMk/>
            <pc:sldMk cId="3841337428" sldId="1634"/>
            <ac:cxnSpMk id="63" creationId="{49BF23A0-B8A5-5F2E-7FFD-9B5B530C7882}"/>
          </ac:cxnSpMkLst>
        </pc:cxnChg>
        <pc:cxnChg chg="mod">
          <ac:chgData name="Mike Wills" userId="14e58efe-1e17-4b3e-98ba-31cf6053bd38" providerId="ADAL" clId="{7571B7C9-3EF6-4372-9E68-7E7CF807A255}" dt="2024-01-09T04:08:12.786" v="7537" actId="208"/>
          <ac:cxnSpMkLst>
            <pc:docMk/>
            <pc:sldMk cId="3841337428" sldId="1634"/>
            <ac:cxnSpMk id="128" creationId="{8BE45C59-CE40-699E-45DE-85DEC5C637E7}"/>
          </ac:cxnSpMkLst>
        </pc:cxnChg>
        <pc:cxnChg chg="mod">
          <ac:chgData name="Mike Wills" userId="14e58efe-1e17-4b3e-98ba-31cf6053bd38" providerId="ADAL" clId="{7571B7C9-3EF6-4372-9E68-7E7CF807A255}" dt="2024-01-09T04:08:14.570" v="7538" actId="208"/>
          <ac:cxnSpMkLst>
            <pc:docMk/>
            <pc:sldMk cId="3841337428" sldId="1634"/>
            <ac:cxnSpMk id="133" creationId="{EA7771A7-C51A-8EE6-F2BB-F78753730B56}"/>
          </ac:cxnSpMkLst>
        </pc:cxnChg>
        <pc:cxnChg chg="mod">
          <ac:chgData name="Mike Wills" userId="14e58efe-1e17-4b3e-98ba-31cf6053bd38" providerId="ADAL" clId="{7571B7C9-3EF6-4372-9E68-7E7CF807A255}" dt="2024-01-09T04:08:09.991" v="7536" actId="208"/>
          <ac:cxnSpMkLst>
            <pc:docMk/>
            <pc:sldMk cId="3841337428" sldId="1634"/>
            <ac:cxnSpMk id="134" creationId="{7DC69204-B0F2-D47E-6774-5E8DBF76360E}"/>
          </ac:cxnSpMkLst>
        </pc:cxnChg>
        <pc:cxnChg chg="mod">
          <ac:chgData name="Mike Wills" userId="14e58efe-1e17-4b3e-98ba-31cf6053bd38" providerId="ADAL" clId="{7571B7C9-3EF6-4372-9E68-7E7CF807A255}" dt="2024-01-09T04:08:23.408" v="7540" actId="208"/>
          <ac:cxnSpMkLst>
            <pc:docMk/>
            <pc:sldMk cId="3841337428" sldId="1634"/>
            <ac:cxnSpMk id="135" creationId="{929076D9-F25D-F77F-8BF1-078E7EE5B9B8}"/>
          </ac:cxnSpMkLst>
        </pc:cxnChg>
      </pc:sldChg>
      <pc:sldChg chg="addSp delSp modSp new mod modClrScheme chgLayout modNotesTx">
        <pc:chgData name="Mike Wills" userId="14e58efe-1e17-4b3e-98ba-31cf6053bd38" providerId="ADAL" clId="{7571B7C9-3EF6-4372-9E68-7E7CF807A255}" dt="2024-01-16T03:38:30.985" v="10078" actId="20577"/>
        <pc:sldMkLst>
          <pc:docMk/>
          <pc:sldMk cId="238046984" sldId="1635"/>
        </pc:sldMkLst>
        <pc:spChg chg="del mod ord">
          <ac:chgData name="Mike Wills" userId="14e58efe-1e17-4b3e-98ba-31cf6053bd38" providerId="ADAL" clId="{7571B7C9-3EF6-4372-9E68-7E7CF807A255}" dt="2024-01-08T00:36:36.988" v="1892" actId="700"/>
          <ac:spMkLst>
            <pc:docMk/>
            <pc:sldMk cId="238046984" sldId="1635"/>
            <ac:spMk id="2" creationId="{0A8D912A-0035-0CDE-A1BB-FBFC11109147}"/>
          </ac:spMkLst>
        </pc:spChg>
        <pc:spChg chg="del mod ord">
          <ac:chgData name="Mike Wills" userId="14e58efe-1e17-4b3e-98ba-31cf6053bd38" providerId="ADAL" clId="{7571B7C9-3EF6-4372-9E68-7E7CF807A255}" dt="2024-01-08T00:36:36.988" v="1892" actId="700"/>
          <ac:spMkLst>
            <pc:docMk/>
            <pc:sldMk cId="238046984" sldId="1635"/>
            <ac:spMk id="3" creationId="{718FB742-D7AB-BB3C-31D8-60F6A46B7EFB}"/>
          </ac:spMkLst>
        </pc:spChg>
        <pc:spChg chg="add del mod">
          <ac:chgData name="Mike Wills" userId="14e58efe-1e17-4b3e-98ba-31cf6053bd38" providerId="ADAL" clId="{7571B7C9-3EF6-4372-9E68-7E7CF807A255}" dt="2024-01-09T01:23:23.452" v="7073" actId="478"/>
          <ac:spMkLst>
            <pc:docMk/>
            <pc:sldMk cId="238046984" sldId="1635"/>
            <ac:spMk id="3" creationId="{7E6E0899-2B3B-EAC5-E0BE-866233D21EC5}"/>
          </ac:spMkLst>
        </pc:spChg>
        <pc:spChg chg="mod ord">
          <ac:chgData name="Mike Wills" userId="14e58efe-1e17-4b3e-98ba-31cf6053bd38" providerId="ADAL" clId="{7571B7C9-3EF6-4372-9E68-7E7CF807A255}" dt="2024-01-08T00:36:36.988" v="1892" actId="700"/>
          <ac:spMkLst>
            <pc:docMk/>
            <pc:sldMk cId="238046984" sldId="1635"/>
            <ac:spMk id="4" creationId="{8BEE05FC-1020-E1DD-A29F-677138594A6F}"/>
          </ac:spMkLst>
        </pc:spChg>
        <pc:spChg chg="add mod ord">
          <ac:chgData name="Mike Wills" userId="14e58efe-1e17-4b3e-98ba-31cf6053bd38" providerId="ADAL" clId="{7571B7C9-3EF6-4372-9E68-7E7CF807A255}" dt="2024-01-08T00:46:39.146" v="2041" actId="20577"/>
          <ac:spMkLst>
            <pc:docMk/>
            <pc:sldMk cId="238046984" sldId="1635"/>
            <ac:spMk id="5" creationId="{81E0D632-2284-5816-7C91-144DCEAB4625}"/>
          </ac:spMkLst>
        </pc:spChg>
        <pc:spChg chg="add mod ord">
          <ac:chgData name="Mike Wills" userId="14e58efe-1e17-4b3e-98ba-31cf6053bd38" providerId="ADAL" clId="{7571B7C9-3EF6-4372-9E68-7E7CF807A255}" dt="2024-01-16T03:38:30.985" v="10078" actId="20577"/>
          <ac:spMkLst>
            <pc:docMk/>
            <pc:sldMk cId="238046984" sldId="1635"/>
            <ac:spMk id="6" creationId="{EB6134EB-3E2E-A984-F5FC-AC20B40DA0E5}"/>
          </ac:spMkLst>
        </pc:spChg>
        <pc:spChg chg="add del mod ord">
          <ac:chgData name="Mike Wills" userId="14e58efe-1e17-4b3e-98ba-31cf6053bd38" providerId="ADAL" clId="{7571B7C9-3EF6-4372-9E68-7E7CF807A255}" dt="2024-01-08T00:41:08.593" v="1901" actId="931"/>
          <ac:spMkLst>
            <pc:docMk/>
            <pc:sldMk cId="238046984" sldId="1635"/>
            <ac:spMk id="7" creationId="{7087A9BB-E7C1-85D3-12D1-FABD4E936155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3" creationId="{242A0ECD-1CFB-4A69-9DFB-973B42AE2D22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4" creationId="{9D72F7C1-5709-43EB-4D07-2F7CC042F098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4" creationId="{ED49742C-298B-43D8-85BD-7E7F948A0A34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5" creationId="{D72119D3-A949-4C9E-B5ED-1FB2727365C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" creationId="{E6453216-8851-11A7-94A0-5B02FA61184A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6" creationId="{36A9F72F-551A-42C1-A6C3-D98942F3A0A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6" creationId="{9CDD4B25-0808-2873-52E7-6F646600127B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7" creationId="{9A65CB18-FC07-4F05-B191-ACB1806EBF7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7" creationId="{F6D81166-470C-E9F9-A515-33F3A5473670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8" creationId="{119CDCDF-6E85-1F7A-DABA-DDC5E4A37245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8" creationId="{4646283F-7FE8-45F3-B879-022246F95538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9" creationId="{008718D8-33C0-C75F-8E27-E852CF1018D6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9" creationId="{53A02D06-E6CB-48AF-B386-B7708CEB573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0" creationId="{A189241A-6B4C-63AC-4F44-6E67D9853178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0" creationId="{C2FD6A2D-E30B-43AC-B153-4A6147D3804A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1" creationId="{CF96BD9D-FFD0-0AFE-52D6-F18FE6C5A7F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1" creationId="{ECB1EC22-E300-4F26-9BA7-BED63D39E9D6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2" creationId="{27D3C7C7-990F-40BA-8D81-0E86C820CA35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2" creationId="{E9969A5F-B998-5700-9D9C-E5928ED6F1BF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3" creationId="{39CAC419-EC79-4EC8-8CB9-F9FE4401DC7C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3" creationId="{714D1B61-62F4-4FB2-4AA5-C9BFC62F3F50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4" creationId="{333AC239-1FFE-4823-B820-5D4D28281130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4" creationId="{9FB5BD8F-4695-CBCA-5FAA-28C9C05D83B7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5" creationId="{2B63A62A-3592-BD10-85F5-B4189715FB93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5" creationId="{E9FEA908-7CE6-408B-AB5E-024658564EB8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26" creationId="{E306E17F-883D-203A-4632-4AC909BBAD44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2" creationId="{94A36233-4343-40D7-ABCE-24D9B3319B95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3" creationId="{1D4D7891-C067-4E38-8893-130AF6BEA7FE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3" creationId="{9152CC16-6543-E933-846C-49B4928F9F1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4" creationId="{84E8543F-E7FC-C5D1-C924-88DBEAB974D5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4" creationId="{F51D0BC1-A81E-4088-B4F8-C45691D0C882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5" creationId="{B69F585D-45C7-4BD9-94D4-1DDABEED77B1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5" creationId="{CEF6A790-BE5C-50FB-C692-0BE17E8E5D5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6" creationId="{1EF8B6B2-32F9-67B1-A81F-C56BAE1BB1A6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6" creationId="{B008C7E1-7EFD-4E97-B58C-167FDA453D52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7" creationId="{3EF58006-7E9F-DCD9-B690-7412E34EB7E6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7" creationId="{E1BB5E94-18C3-4FF5-92B2-89F5701C350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8" creationId="{35D7FC83-70B2-4AEB-AAE4-30F1FC394936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8" creationId="{5F7227E4-3D69-D1D4-72E7-50E64435AEB8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39" creationId="{0368A576-1ECE-45C0-843E-AF746B3D49AC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39" creationId="{3AC9ECAE-5B68-5AA1-6708-976FB3ADE4BB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0" creationId="{4A17754A-CF47-34B1-A216-3CD4E108DBCD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0" creationId="{F6240F5D-D007-438E-8037-A53FF6EEC3E0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1" creationId="{574A49BE-A77E-2815-255D-BF56A296295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1" creationId="{AFC67B63-9EC1-43F0-80C8-1DF8E2CE9801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2" creationId="{72C43822-2B8B-42D9-A7B7-B587C5F8841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2" creationId="{A0324885-395F-E241-3428-19B2DC3812A1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3" creationId="{22B8C2B8-8059-40B3-AB3E-F5C790BD5434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3" creationId="{AE19D322-8DA8-311D-0E3B-6AC5A55CB24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4" creationId="{6D1D9746-C923-48CA-B82C-E76C64B5EA34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4" creationId="{813E8881-6366-1907-288F-18A27B56A46D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5" creationId="{AE6F000C-88B1-485F-9F1D-63865A5CD4DD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5" creationId="{C3855AF2-D800-7B40-093A-E793C9E64632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6" creationId="{5108191B-9E0B-9E4E-6102-A01479DAD2B3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6" creationId="{7BE8F7B3-EBDF-40E9-8F78-E77F169227A5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7" creationId="{4CB8A431-1D6D-A3CB-9248-DF49FD44D529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7" creationId="{AA975481-9725-4F48-9255-0CD04393125C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8" creationId="{C744D469-FF4D-13FE-DCD3-822F459EA6DC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8" creationId="{D848BFDA-4131-4639-9C80-CEFB03F251EB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49" creationId="{953E4900-7A67-496F-A59B-FFB9F3025A7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49" creationId="{D6F21434-2694-EB3B-CC42-C5C00628611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0" creationId="{93966D99-7F35-3ED4-576F-546D61753D7F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0" creationId="{9F1AF118-4493-4D51-ABC0-FC111C6FE5D2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1" creationId="{181F7827-579F-4E81-1621-67B0D570BCC7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1" creationId="{2A0F791C-452A-4729-ADEC-D704CFFF1737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2" creationId="{33D2E665-DCDC-40BA-9033-BD9DD603724A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2" creationId="{E4101DD1-BCC9-DF06-8390-2D9E897EA498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3" creationId="{50A67B6B-FDEE-CD1A-7528-09063908128C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3" creationId="{E23D5E62-C382-40F7-8C7C-67BFFD652E0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4" creationId="{4678AEF5-8239-B966-4BDE-151F7326B977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4" creationId="{E931B4A4-519A-4884-A2A3-C8877D697CA2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5" creationId="{2AC7540C-2AD8-C1B0-9218-F3CC83A3EAB0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55" creationId="{827D6A31-953B-43CB-B49A-9FC1C2C0CB8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56" creationId="{994B69F5-FDCD-0DA1-5767-7E7066D253A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89" creationId="{46C59E57-0467-58B2-7928-9157A08ABC7E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96" creationId="{50CC4BC2-736E-DF9D-301A-C869B83D5BA9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01" creationId="{68F7EF8F-7FB4-1805-1A7B-BA9D46FD5EF5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10" creationId="{DC8C8A9A-48AA-527D-DA8F-F2D40AF7951E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17" creationId="{30E0A4D7-719B-FF10-56DD-85BB75C7A65B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23" creationId="{82BE2726-FD4E-7182-4780-283FADF4B5D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35" creationId="{176D7472-74E2-42F4-9AE6-29C96490534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36" creationId="{59BBF3CC-00DE-AC36-4A8D-06C90B7DCECB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37" creationId="{B80F6180-04B8-2ED4-71D0-09B2749CC85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39" creationId="{C4E35825-B489-7287-AC58-AA93B4A5694A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40" creationId="{0B744CC6-88EF-C8B4-B969-2669E0D9369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48" creationId="{FF0DF4A4-6D0C-81D3-3EB6-155426A530CA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52" creationId="{98B19093-218A-43B5-BA56-0A9B0742200E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3" creationId="{92C1F0DB-0213-9EDC-4E4B-DF23AA7B073C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4" creationId="{B5CB9F9A-5965-FF05-EDC1-DDF80C988B45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5" creationId="{85AC60E4-F7A7-B35B-29B7-2A32EC732113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6" creationId="{507B1E97-3F17-D16B-5FB2-2CD729674D5F}"/>
          </ac:spMkLst>
        </pc:spChg>
        <pc:spChg chg="mod">
          <ac:chgData name="Mike Wills" userId="14e58efe-1e17-4b3e-98ba-31cf6053bd38" providerId="ADAL" clId="{7571B7C9-3EF6-4372-9E68-7E7CF807A255}" dt="2024-01-08T00:40:38.007" v="1895"/>
          <ac:spMkLst>
            <pc:docMk/>
            <pc:sldMk cId="238046984" sldId="1635"/>
            <ac:spMk id="159" creationId="{AD40837A-3229-FA0F-34C1-243EAC87BF37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59" creationId="{E792C991-7FDE-4A72-B089-594DA17494BF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64" creationId="{2E3EA2B9-5007-499A-A698-E6280079337D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74" creationId="{24343F1D-A2D9-422E-9E11-AB7D598BE523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81" creationId="{36A28864-A61A-4A45-9A54-CCF47F8158D2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87" creationId="{593672F0-6D14-45ED-BFC3-A5C9258B85E8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199" creationId="{6F03BB62-8659-4E40-B895-3CCD8EA358C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00" creationId="{B6518DE2-72B7-4594-B3DD-485D45FEB36C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01" creationId="{4BE9687F-F034-4F29-BDFF-7C221ED7A3EA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03" creationId="{7E2D8079-A206-4676-BBF1-8E825A41B39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04" creationId="{CA5D75EE-207E-4692-BE0E-C7E19E77DED9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12" creationId="{AC3CF7A9-7811-441E-A558-AEDF94F5B45E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17" creationId="{F4CF52E4-3DE6-40DF-9617-A7D6639F37AA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18" creationId="{ED6A6CC8-84F8-436D-A388-EA1DC821694C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19" creationId="{0C58050B-902A-49F1-9116-A9F19842B969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20" creationId="{1ED3B555-421E-4A9E-9463-B3FDF9DFD2D7}"/>
          </ac:spMkLst>
        </pc:spChg>
        <pc:spChg chg="mod">
          <ac:chgData name="Mike Wills" userId="14e58efe-1e17-4b3e-98ba-31cf6053bd38" providerId="ADAL" clId="{7571B7C9-3EF6-4372-9E68-7E7CF807A255}" dt="2024-01-09T01:24:32.398" v="7074"/>
          <ac:spMkLst>
            <pc:docMk/>
            <pc:sldMk cId="238046984" sldId="1635"/>
            <ac:spMk id="223" creationId="{4A69F429-288A-4C79-B41C-F7AB20697DCA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4" creationId="{242A0ECD-1CFB-4A69-9DFB-973B42AE2D22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5" creationId="{ED49742C-298B-43D8-85BD-7E7F948A0A34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6" creationId="{D72119D3-A949-4C9E-B5ED-1FB2727365C9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7" creationId="{36A9F72F-551A-42C1-A6C3-D98942F3A0A9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8" creationId="{9A65CB18-FC07-4F05-B191-ACB1806EBF79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39" creationId="{4646283F-7FE8-45F3-B879-022246F95538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40" creationId="{53A02D06-E6CB-48AF-B386-B7708CEB5733}"/>
          </ac:spMkLst>
        </pc:spChg>
        <pc:spChg chg="mod">
          <ac:chgData name="Mike Wills" userId="14e58efe-1e17-4b3e-98ba-31cf6053bd38" providerId="ADAL" clId="{7571B7C9-3EF6-4372-9E68-7E7CF807A255}" dt="2024-01-09T04:01:09.327" v="7504" actId="208"/>
          <ac:spMkLst>
            <pc:docMk/>
            <pc:sldMk cId="238046984" sldId="1635"/>
            <ac:spMk id="241" creationId="{C2FD6A2D-E30B-43AC-B153-4A6147D3804A}"/>
          </ac:spMkLst>
        </pc:spChg>
        <pc:spChg chg="mod">
          <ac:chgData name="Mike Wills" userId="14e58efe-1e17-4b3e-98ba-31cf6053bd38" providerId="ADAL" clId="{7571B7C9-3EF6-4372-9E68-7E7CF807A255}" dt="2024-01-09T04:01:04.804" v="7503" actId="208"/>
          <ac:spMkLst>
            <pc:docMk/>
            <pc:sldMk cId="238046984" sldId="1635"/>
            <ac:spMk id="242" creationId="{ECB1EC22-E300-4F26-9BA7-BED63D39E9D6}"/>
          </ac:spMkLst>
        </pc:spChg>
        <pc:spChg chg="mod">
          <ac:chgData name="Mike Wills" userId="14e58efe-1e17-4b3e-98ba-31cf6053bd38" providerId="ADAL" clId="{7571B7C9-3EF6-4372-9E68-7E7CF807A255}" dt="2024-01-09T04:01:04.804" v="7503" actId="208"/>
          <ac:spMkLst>
            <pc:docMk/>
            <pc:sldMk cId="238046984" sldId="1635"/>
            <ac:spMk id="243" creationId="{27D3C7C7-990F-40BA-8D81-0E86C820CA35}"/>
          </ac:spMkLst>
        </pc:spChg>
        <pc:spChg chg="mod">
          <ac:chgData name="Mike Wills" userId="14e58efe-1e17-4b3e-98ba-31cf6053bd38" providerId="ADAL" clId="{7571B7C9-3EF6-4372-9E68-7E7CF807A255}" dt="2024-01-09T04:01:04.804" v="7503" actId="208"/>
          <ac:spMkLst>
            <pc:docMk/>
            <pc:sldMk cId="238046984" sldId="1635"/>
            <ac:spMk id="244" creationId="{39CAC419-EC79-4EC8-8CB9-F9FE4401DC7C}"/>
          </ac:spMkLst>
        </pc:spChg>
        <pc:spChg chg="mod">
          <ac:chgData name="Mike Wills" userId="14e58efe-1e17-4b3e-98ba-31cf6053bd38" providerId="ADAL" clId="{7571B7C9-3EF6-4372-9E68-7E7CF807A255}" dt="2024-01-09T04:01:04.804" v="7503" actId="208"/>
          <ac:spMkLst>
            <pc:docMk/>
            <pc:sldMk cId="238046984" sldId="1635"/>
            <ac:spMk id="245" creationId="{333AC239-1FFE-4823-B820-5D4D28281130}"/>
          </ac:spMkLst>
        </pc:spChg>
        <pc:spChg chg="mod">
          <ac:chgData name="Mike Wills" userId="14e58efe-1e17-4b3e-98ba-31cf6053bd38" providerId="ADAL" clId="{7571B7C9-3EF6-4372-9E68-7E7CF807A255}" dt="2024-01-09T04:01:04.804" v="7503" actId="208"/>
          <ac:spMkLst>
            <pc:docMk/>
            <pc:sldMk cId="238046984" sldId="1635"/>
            <ac:spMk id="246" creationId="{E9FEA908-7CE6-408B-AB5E-024658564EB8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3" creationId="{94A36233-4343-40D7-ABCE-24D9B3319B95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4" creationId="{1D4D7891-C067-4E38-8893-130AF6BEA7FE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5" creationId="{F51D0BC1-A81E-4088-B4F8-C45691D0C882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6" creationId="{B69F585D-45C7-4BD9-94D4-1DDABEED77B1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7" creationId="{B008C7E1-7EFD-4E97-B58C-167FDA453D52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8" creationId="{E1BB5E94-18C3-4FF5-92B2-89F5701C350E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59" creationId="{35D7FC83-70B2-4AEB-AAE4-30F1FC394936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0" creationId="{0368A576-1ECE-45C0-843E-AF746B3D49AC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1" creationId="{F6240F5D-D007-438E-8037-A53FF6EEC3E0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2" creationId="{AFC67B63-9EC1-43F0-80C8-1DF8E2CE9801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3" creationId="{72C43822-2B8B-42D9-A7B7-B587C5F88413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4" creationId="{22B8C2B8-8059-40B3-AB3E-F5C790BD5434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5" creationId="{6D1D9746-C923-48CA-B82C-E76C64B5EA34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6" creationId="{AE6F000C-88B1-485F-9F1D-63865A5CD4DD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7" creationId="{7BE8F7B3-EBDF-40E9-8F78-E77F169227A5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8" creationId="{AA975481-9725-4F48-9255-0CD04393125C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69" creationId="{D848BFDA-4131-4639-9C80-CEFB03F251EB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0" creationId="{953E4900-7A67-496F-A59B-FFB9F3025A7F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1" creationId="{9F1AF118-4493-4D51-ABC0-FC111C6FE5D2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2" creationId="{2A0F791C-452A-4729-ADEC-D704CFFF1737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3" creationId="{33D2E665-DCDC-40BA-9033-BD9DD603724A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4" creationId="{E23D5E62-C382-40F7-8C7C-67BFFD652E09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5" creationId="{E931B4A4-519A-4884-A2A3-C8877D697CA2}"/>
          </ac:spMkLst>
        </pc:spChg>
        <pc:spChg chg="mod">
          <ac:chgData name="Mike Wills" userId="14e58efe-1e17-4b3e-98ba-31cf6053bd38" providerId="ADAL" clId="{7571B7C9-3EF6-4372-9E68-7E7CF807A255}" dt="2024-01-09T04:00:25.609" v="7502" actId="165"/>
          <ac:spMkLst>
            <pc:docMk/>
            <pc:sldMk cId="238046984" sldId="1635"/>
            <ac:spMk id="276" creationId="{827D6A31-953B-43CB-B49A-9FC1C2C0CB89}"/>
          </ac:spMkLst>
        </pc:spChg>
        <pc:spChg chg="mod">
          <ac:chgData name="Mike Wills" userId="14e58efe-1e17-4b3e-98ba-31cf6053bd38" providerId="ADAL" clId="{7571B7C9-3EF6-4372-9E68-7E7CF807A255}" dt="2024-01-09T04:03:35.596" v="7512" actId="208"/>
          <ac:spMkLst>
            <pc:docMk/>
            <pc:sldMk cId="238046984" sldId="1635"/>
            <ac:spMk id="309" creationId="{98B19093-218A-43B5-BA56-0A9B0742200E}"/>
          </ac:spMkLst>
        </pc:spChg>
        <pc:spChg chg="mod">
          <ac:chgData name="Mike Wills" userId="14e58efe-1e17-4b3e-98ba-31cf6053bd38" providerId="ADAL" clId="{7571B7C9-3EF6-4372-9E68-7E7CF807A255}" dt="2024-01-09T04:03:44.259" v="7513" actId="208"/>
          <ac:spMkLst>
            <pc:docMk/>
            <pc:sldMk cId="238046984" sldId="1635"/>
            <ac:spMk id="316" creationId="{E792C991-7FDE-4A72-B089-594DA17494BF}"/>
          </ac:spMkLst>
        </pc:spChg>
        <pc:spChg chg="mod">
          <ac:chgData name="Mike Wills" userId="14e58efe-1e17-4b3e-98ba-31cf6053bd38" providerId="ADAL" clId="{7571B7C9-3EF6-4372-9E68-7E7CF807A255}" dt="2024-01-09T04:03:47.944" v="7514" actId="208"/>
          <ac:spMkLst>
            <pc:docMk/>
            <pc:sldMk cId="238046984" sldId="1635"/>
            <ac:spMk id="321" creationId="{2E3EA2B9-5007-499A-A698-E6280079337D}"/>
          </ac:spMkLst>
        </pc:spChg>
        <pc:spChg chg="mod">
          <ac:chgData name="Mike Wills" userId="14e58efe-1e17-4b3e-98ba-31cf6053bd38" providerId="ADAL" clId="{7571B7C9-3EF6-4372-9E68-7E7CF807A255}" dt="2024-01-09T04:06:43.303" v="7528" actId="208"/>
          <ac:spMkLst>
            <pc:docMk/>
            <pc:sldMk cId="238046984" sldId="1635"/>
            <ac:spMk id="330" creationId="{24343F1D-A2D9-422E-9E11-AB7D598BE523}"/>
          </ac:spMkLst>
        </pc:spChg>
        <pc:spChg chg="mod">
          <ac:chgData name="Mike Wills" userId="14e58efe-1e17-4b3e-98ba-31cf6053bd38" providerId="ADAL" clId="{7571B7C9-3EF6-4372-9E68-7E7CF807A255}" dt="2024-01-09T04:03:50.792" v="7515" actId="208"/>
          <ac:spMkLst>
            <pc:docMk/>
            <pc:sldMk cId="238046984" sldId="1635"/>
            <ac:spMk id="337" creationId="{36A28864-A61A-4A45-9A54-CCF47F8158D2}"/>
          </ac:spMkLst>
        </pc:spChg>
        <pc:spChg chg="mod">
          <ac:chgData name="Mike Wills" userId="14e58efe-1e17-4b3e-98ba-31cf6053bd38" providerId="ADAL" clId="{7571B7C9-3EF6-4372-9E68-7E7CF807A255}" dt="2024-01-09T04:03:57.986" v="7517" actId="208"/>
          <ac:spMkLst>
            <pc:docMk/>
            <pc:sldMk cId="238046984" sldId="1635"/>
            <ac:spMk id="343" creationId="{593672F0-6D14-45ED-BFC3-A5C9258B85E8}"/>
          </ac:spMkLst>
        </pc:spChg>
        <pc:spChg chg="mod">
          <ac:chgData name="Mike Wills" userId="14e58efe-1e17-4b3e-98ba-31cf6053bd38" providerId="ADAL" clId="{7571B7C9-3EF6-4372-9E68-7E7CF807A255}" dt="2024-01-09T04:03:53.368" v="7516" actId="208"/>
          <ac:spMkLst>
            <pc:docMk/>
            <pc:sldMk cId="238046984" sldId="1635"/>
            <ac:spMk id="355" creationId="{6F03BB62-8659-4E40-B895-3CCD8EA358CE}"/>
          </ac:spMkLst>
        </pc:spChg>
        <pc:spChg chg="mod topLvl">
          <ac:chgData name="Mike Wills" userId="14e58efe-1e17-4b3e-98ba-31cf6053bd38" providerId="ADAL" clId="{7571B7C9-3EF6-4372-9E68-7E7CF807A255}" dt="2024-01-09T04:06:49.463" v="7529" actId="164"/>
          <ac:spMkLst>
            <pc:docMk/>
            <pc:sldMk cId="238046984" sldId="1635"/>
            <ac:spMk id="356" creationId="{B6518DE2-72B7-4594-B3DD-485D45FEB36C}"/>
          </ac:spMkLst>
        </pc:spChg>
        <pc:spChg chg="mod topLvl">
          <ac:chgData name="Mike Wills" userId="14e58efe-1e17-4b3e-98ba-31cf6053bd38" providerId="ADAL" clId="{7571B7C9-3EF6-4372-9E68-7E7CF807A255}" dt="2024-01-09T04:06:49.463" v="7529" actId="164"/>
          <ac:spMkLst>
            <pc:docMk/>
            <pc:sldMk cId="238046984" sldId="1635"/>
            <ac:spMk id="357" creationId="{4BE9687F-F034-4F29-BDFF-7C221ED7A3EA}"/>
          </ac:spMkLst>
        </pc:spChg>
        <pc:spChg chg="mod topLvl">
          <ac:chgData name="Mike Wills" userId="14e58efe-1e17-4b3e-98ba-31cf6053bd38" providerId="ADAL" clId="{7571B7C9-3EF6-4372-9E68-7E7CF807A255}" dt="2024-01-09T04:06:49.463" v="7529" actId="164"/>
          <ac:spMkLst>
            <pc:docMk/>
            <pc:sldMk cId="238046984" sldId="1635"/>
            <ac:spMk id="359" creationId="{7E2D8079-A206-4676-BBF1-8E825A41B39E}"/>
          </ac:spMkLst>
        </pc:spChg>
        <pc:spChg chg="mod topLvl">
          <ac:chgData name="Mike Wills" userId="14e58efe-1e17-4b3e-98ba-31cf6053bd38" providerId="ADAL" clId="{7571B7C9-3EF6-4372-9E68-7E7CF807A255}" dt="2024-01-09T04:06:49.463" v="7529" actId="164"/>
          <ac:spMkLst>
            <pc:docMk/>
            <pc:sldMk cId="238046984" sldId="1635"/>
            <ac:spMk id="360" creationId="{CA5D75EE-207E-4692-BE0E-C7E19E77DED9}"/>
          </ac:spMkLst>
        </pc:spChg>
        <pc:spChg chg="mod">
          <ac:chgData name="Mike Wills" userId="14e58efe-1e17-4b3e-98ba-31cf6053bd38" providerId="ADAL" clId="{7571B7C9-3EF6-4372-9E68-7E7CF807A255}" dt="2024-01-09T04:04:23.677" v="7521" actId="165"/>
          <ac:spMkLst>
            <pc:docMk/>
            <pc:sldMk cId="238046984" sldId="1635"/>
            <ac:spMk id="368" creationId="{AC3CF7A9-7811-441E-A558-AEDF94F5B45E}"/>
          </ac:spMkLst>
        </pc:spChg>
        <pc:spChg chg="mod">
          <ac:chgData name="Mike Wills" userId="14e58efe-1e17-4b3e-98ba-31cf6053bd38" providerId="ADAL" clId="{7571B7C9-3EF6-4372-9E68-7E7CF807A255}" dt="2024-01-09T04:05:42.362" v="7526" actId="208"/>
          <ac:spMkLst>
            <pc:docMk/>
            <pc:sldMk cId="238046984" sldId="1635"/>
            <ac:spMk id="373" creationId="{F4CF52E4-3DE6-40DF-9617-A7D6639F37AA}"/>
          </ac:spMkLst>
        </pc:spChg>
        <pc:spChg chg="mod">
          <ac:chgData name="Mike Wills" userId="14e58efe-1e17-4b3e-98ba-31cf6053bd38" providerId="ADAL" clId="{7571B7C9-3EF6-4372-9E68-7E7CF807A255}" dt="2024-01-09T04:05:42.362" v="7526" actId="208"/>
          <ac:spMkLst>
            <pc:docMk/>
            <pc:sldMk cId="238046984" sldId="1635"/>
            <ac:spMk id="374" creationId="{ED6A6CC8-84F8-436D-A388-EA1DC821694C}"/>
          </ac:spMkLst>
        </pc:spChg>
        <pc:spChg chg="mod">
          <ac:chgData name="Mike Wills" userId="14e58efe-1e17-4b3e-98ba-31cf6053bd38" providerId="ADAL" clId="{7571B7C9-3EF6-4372-9E68-7E7CF807A255}" dt="2024-01-09T04:05:42.362" v="7526" actId="208"/>
          <ac:spMkLst>
            <pc:docMk/>
            <pc:sldMk cId="238046984" sldId="1635"/>
            <ac:spMk id="375" creationId="{0C58050B-902A-49F1-9116-A9F19842B969}"/>
          </ac:spMkLst>
        </pc:spChg>
        <pc:spChg chg="mod">
          <ac:chgData name="Mike Wills" userId="14e58efe-1e17-4b3e-98ba-31cf6053bd38" providerId="ADAL" clId="{7571B7C9-3EF6-4372-9E68-7E7CF807A255}" dt="2024-01-09T04:05:42.362" v="7526" actId="208"/>
          <ac:spMkLst>
            <pc:docMk/>
            <pc:sldMk cId="238046984" sldId="1635"/>
            <ac:spMk id="376" creationId="{1ED3B555-421E-4A9E-9463-B3FDF9DFD2D7}"/>
          </ac:spMkLst>
        </pc:spChg>
        <pc:spChg chg="mod">
          <ac:chgData name="Mike Wills" userId="14e58efe-1e17-4b3e-98ba-31cf6053bd38" providerId="ADAL" clId="{7571B7C9-3EF6-4372-9E68-7E7CF807A255}" dt="2024-01-09T04:04:23.677" v="7521" actId="165"/>
          <ac:spMkLst>
            <pc:docMk/>
            <pc:sldMk cId="238046984" sldId="1635"/>
            <ac:spMk id="379" creationId="{4A69F429-288A-4C79-B41C-F7AB20697DCA}"/>
          </ac:spMkLst>
        </pc:spChg>
        <pc:grpChg chg="add mod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2" creationId="{608AC939-B040-8A31-DD4B-ADEDC7649C28}"/>
          </ac:grpSpMkLst>
        </pc:grpChg>
        <pc:grpChg chg="add mod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3" creationId="{8A55B9BC-A00E-B07F-8AD4-74CCD9A9543B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7" creationId="{7A09B46D-6107-4283-92EA-DE4002580671}"/>
          </ac:grpSpMkLst>
        </pc:grpChg>
        <pc:grpChg chg="add mod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7" creationId="{822A0F7B-EC75-61CB-9DFE-2CE4BDB75150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8" creationId="{2D2B0F45-86C3-455F-B465-5A7ADECE2F6E}"/>
          </ac:grpSpMkLst>
        </pc:grpChg>
        <pc:grpChg chg="add del mod">
          <ac:chgData name="Mike Wills" userId="14e58efe-1e17-4b3e-98ba-31cf6053bd38" providerId="ADAL" clId="{7571B7C9-3EF6-4372-9E68-7E7CF807A255}" dt="2024-01-08T00:40:49.874" v="1898"/>
          <ac:grpSpMkLst>
            <pc:docMk/>
            <pc:sldMk cId="238046984" sldId="1635"/>
            <ac:grpSpMk id="8" creationId="{5573C899-DF32-4147-46E0-9B15D08CCD0A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9" creationId="{471D0808-184E-4085-83BD-723F854CB6EB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9" creationId="{5B307F1A-1B97-66DE-F815-9B6263588ABA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0" creationId="{0CDE02C5-69F5-4DE0-8855-354750EA5EC3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0" creationId="{ED9162AC-90BA-423A-731F-A7B905AF3A5C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1" creationId="{493C186C-CEA4-FA1C-78CB-D94ABE87ADAE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1" creationId="{7375A858-EF72-4DAD-98CF-51008A25F915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2" creationId="{566B60FF-DF75-44BF-8E68-E944C4A2BA2F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2" creationId="{FBD34140-D47F-1F9A-68EB-5601B446A1FD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3" creationId="{8CEE5F30-BC95-BD32-5D05-E60C9C55C29A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6" creationId="{867B26CA-A3BD-437E-9462-B899209A2214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7" creationId="{79182987-5FC3-4A4D-9BB9-1257036DF8CC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27" creationId="{AA3E94AC-366A-062E-D594-C919D8AC61A7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8" creationId="{2CD428E9-15B5-49FA-9922-78283A1FBE94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28" creationId="{D72055D0-8E13-B73F-744F-9DB4126D8C24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9" creationId="{6C351A2B-F19E-4DD4-902C-1E53B19ADE24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29" creationId="{8CDA965D-67AF-861A-FA08-7D3257530A3E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30" creationId="{612C01D6-A777-4EEC-B923-1DA0172732DC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30" creationId="{9DCB4D42-C4AE-2B72-9F41-E252CBD0356D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31" creationId="{1F35AF50-19DA-4130-8904-087CF8A3717C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31" creationId="{AE52EAC2-C14A-06C8-3AB1-7DD1E1CC9B9B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32" creationId="{845C2701-1700-A075-B3AD-E782B6564A51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56" creationId="{D67FCB04-531B-4C89-8821-049BB11EE5EB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57" creationId="{A82C619F-23EA-9846-85C5-49CE2F6CBC6E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58" creationId="{FF2C2DB7-DF70-4EF1-9D3B-4F12886732B2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59" creationId="{104080C1-B312-48CE-A2AB-08BAAD08EC46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59" creationId="{EB84A6EA-872A-797B-8E16-D320BC1E2954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60" creationId="{10665EA5-5B00-4F59-8894-9E73E6907AD9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0" creationId="{74925CAE-0C6B-A4B5-30A3-25D4727D9A07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61" creationId="{173B4860-815D-4B6B-BA95-AE39269A26BE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1" creationId="{E62C4A79-A983-EBA9-5736-5DAA77637859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2" creationId="{29408BB9-C8E5-34A6-AA18-E4D64DCC009A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62" creationId="{D7C77F0B-77F6-44E7-A29C-A3CB04C98D04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63" creationId="{69B31C04-8596-46B2-98F1-615A26105214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3" creationId="{C9D35039-C75A-FA57-6015-C4CA85C4C074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4" creationId="{6494F61C-C465-7A23-D7F7-2DA97DE4466C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5" creationId="{BB632ACC-2AF4-90F2-19AF-FED1D8D951F8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6" creationId="{5AB6334B-E908-DD43-B430-CC9DCBAAA972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7" creationId="{0502D373-54CC-F6ED-7A22-93313A9DE226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69" creationId="{4C43733D-8311-3668-66E6-EC3F3DD615B2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0" creationId="{0F9E2FC2-6EA5-E17D-8B8B-FA1E5F7037C8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1" creationId="{E1410B8A-7665-39C3-4532-0E7F0FB03A52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3" creationId="{C48643CA-C89D-3AF5-CDC0-EAB98A9A2771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4" creationId="{92B359AD-5020-D606-B6B7-C2677AB98F52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5" creationId="{7C58AD25-0A4A-DA9A-934B-6EE9D0593181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6" creationId="{2C52A195-5AE4-96AD-2C5E-AEFF3782307B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8" creationId="{00A3C8FC-9BEF-9D71-90F2-F6018B43C20B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79" creationId="{E9B498AA-8CF9-712A-D2F0-B783622AD810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81" creationId="{954F6D42-8241-4560-4DC1-BB826A1B4E69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82" creationId="{846449EC-B779-24CC-34FB-C6EA5E4C3AA3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83" creationId="{E92E1912-50A5-29A9-A0B1-4248DEC45561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28" creationId="{BC741E0C-9BE7-4689-8FFF-BB88E7050D6C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29" creationId="{E260B7F4-3E86-432B-BB85-625A94B962B3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0" creationId="{2D1DE780-48CA-47A3-B200-00C4F3722AB0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2" creationId="{CDBA2689-EE3C-495A-91D1-05ECB2B4F82C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3" creationId="{AC0AC3CE-DBDA-4148-B528-D3780AE2EDFE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4" creationId="{96DD7B5C-6D92-4FFD-94DB-80A35185F170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6" creationId="{C0386C8B-73FB-4D24-A3BE-04C6D2998F79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7" creationId="{97DA038F-6EBC-4BCF-A175-100128E5C59D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8" creationId="{0B13D09B-13F9-4251-AF72-1EF579FB94BF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39" creationId="{EE9DEFD9-FF61-4226-AD63-D5C6C30A5260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41" creationId="{1A12F5F5-847D-4EFD-B4CB-99FE75D1F595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41" creationId="{CE1B4D13-3A2A-BFE9-83B7-F3CC9BE1DF4E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42" creationId="{12A871FD-7EF3-4E87-8AB9-34D811228560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42" creationId="{2338AC9C-C526-020A-A604-3F1D85FD6A80}"/>
          </ac:grpSpMkLst>
        </pc:grpChg>
        <pc:grpChg chg="mod">
          <ac:chgData name="Mike Wills" userId="14e58efe-1e17-4b3e-98ba-31cf6053bd38" providerId="ADAL" clId="{7571B7C9-3EF6-4372-9E68-7E7CF807A255}" dt="2024-01-08T00:40:38.007" v="1895"/>
          <ac:grpSpMkLst>
            <pc:docMk/>
            <pc:sldMk cId="238046984" sldId="1635"/>
            <ac:grpSpMk id="143" creationId="{DBB87680-6CFD-FB57-8040-F7951BB44B38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44" creationId="{B8C55CCB-E2F6-4581-B5D6-85A7292B15A6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45" creationId="{78E1DF58-BAE4-4EE0-86AC-2AAFD27A984A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146" creationId="{6A3B46BF-0B50-44CB-8D19-650E7C671A4B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05" creationId="{956B021E-0A28-424D-AFB8-AFEE6B0C4D47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06" creationId="{624E814E-1F90-4CE0-B6F0-3E6C853DC365}"/>
          </ac:grpSpMkLst>
        </pc:grpChg>
        <pc:grpChg chg="mod">
          <ac:chgData name="Mike Wills" userId="14e58efe-1e17-4b3e-98ba-31cf6053bd38" providerId="ADAL" clId="{7571B7C9-3EF6-4372-9E68-7E7CF807A255}" dt="2024-01-09T01:24:32.398" v="7074"/>
          <ac:grpSpMkLst>
            <pc:docMk/>
            <pc:sldMk cId="238046984" sldId="1635"/>
            <ac:grpSpMk id="207" creationId="{73C892F0-83BC-4082-AA1E-03D7413354E1}"/>
          </ac:grpSpMkLst>
        </pc:grpChg>
        <pc:grpChg chg="del 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28" creationId="{7A09B46D-6107-4283-92EA-DE4002580671}"/>
          </ac:grpSpMkLst>
        </pc:grpChg>
        <pc:grpChg chg="del mod topLvl">
          <ac:chgData name="Mike Wills" userId="14e58efe-1e17-4b3e-98ba-31cf6053bd38" providerId="ADAL" clId="{7571B7C9-3EF6-4372-9E68-7E7CF807A255}" dt="2024-01-09T04:04:23.677" v="7521" actId="165"/>
          <ac:grpSpMkLst>
            <pc:docMk/>
            <pc:sldMk cId="238046984" sldId="1635"/>
            <ac:grpSpMk id="229" creationId="{2D2B0F45-86C3-455F-B465-5A7ADECE2F6E}"/>
          </ac:grpSpMkLst>
        </pc:grpChg>
        <pc:grpChg chg="del mod topLvl">
          <ac:chgData name="Mike Wills" userId="14e58efe-1e17-4b3e-98ba-31cf6053bd38" providerId="ADAL" clId="{7571B7C9-3EF6-4372-9E68-7E7CF807A255}" dt="2024-01-09T04:01:51.143" v="7507" actId="165"/>
          <ac:grpSpMkLst>
            <pc:docMk/>
            <pc:sldMk cId="238046984" sldId="1635"/>
            <ac:grpSpMk id="230" creationId="{471D0808-184E-4085-83BD-723F854CB6EB}"/>
          </ac:grpSpMkLst>
        </pc:grpChg>
        <pc:grpChg chg="mod topLvl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231" creationId="{0CDE02C5-69F5-4DE0-8855-354750EA5EC3}"/>
          </ac:grpSpMkLst>
        </pc:grpChg>
        <pc:grpChg chg="mod topLvl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232" creationId="{7375A858-EF72-4DAD-98CF-51008A25F915}"/>
          </ac:grpSpMkLst>
        </pc:grpChg>
        <pc:grpChg chg="mod topLvl">
          <ac:chgData name="Mike Wills" userId="14e58efe-1e17-4b3e-98ba-31cf6053bd38" providerId="ADAL" clId="{7571B7C9-3EF6-4372-9E68-7E7CF807A255}" dt="2024-01-09T04:07:08.873" v="7531" actId="164"/>
          <ac:grpSpMkLst>
            <pc:docMk/>
            <pc:sldMk cId="238046984" sldId="1635"/>
            <ac:grpSpMk id="233" creationId="{566B60FF-DF75-44BF-8E68-E944C4A2BA2F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47" creationId="{867B26CA-A3BD-437E-9462-B899209A2214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48" creationId="{79182987-5FC3-4A4D-9BB9-1257036DF8CC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49" creationId="{2CD428E9-15B5-49FA-9922-78283A1FBE94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50" creationId="{6C351A2B-F19E-4DD4-902C-1E53B19ADE24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51" creationId="{612C01D6-A777-4EEC-B923-1DA0172732DC}"/>
          </ac:grpSpMkLst>
        </pc:grpChg>
        <pc:grpChg chg="mod">
          <ac:chgData name="Mike Wills" userId="14e58efe-1e17-4b3e-98ba-31cf6053bd38" providerId="ADAL" clId="{7571B7C9-3EF6-4372-9E68-7E7CF807A255}" dt="2024-01-09T04:00:25.609" v="7502" actId="165"/>
          <ac:grpSpMkLst>
            <pc:docMk/>
            <pc:sldMk cId="238046984" sldId="1635"/>
            <ac:grpSpMk id="252" creationId="{1F35AF50-19DA-4130-8904-087CF8A3717C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77" creationId="{D67FCB04-531B-4C89-8821-049BB11EE5EB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79" creationId="{FF2C2DB7-DF70-4EF1-9D3B-4F12886732B2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0" creationId="{104080C1-B312-48CE-A2AB-08BAAD08EC46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1" creationId="{10665EA5-5B00-4F59-8894-9E73E6907AD9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2" creationId="{173B4860-815D-4B6B-BA95-AE39269A26BE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3" creationId="{D7C77F0B-77F6-44E7-A29C-A3CB04C98D04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4" creationId="{69B31C04-8596-46B2-98F1-615A26105214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5" creationId="{BC741E0C-9BE7-4689-8FFF-BB88E7050D6C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6" creationId="{E260B7F4-3E86-432B-BB85-625A94B962B3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7" creationId="{2D1DE780-48CA-47A3-B200-00C4F3722AB0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89" creationId="{CDBA2689-EE3C-495A-91D1-05ECB2B4F82C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0" creationId="{AC0AC3CE-DBDA-4148-B528-D3780AE2EDFE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1" creationId="{96DD7B5C-6D92-4FFD-94DB-80A35185F170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3" creationId="{C0386C8B-73FB-4D24-A3BE-04C6D2998F79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4" creationId="{97DA038F-6EBC-4BCF-A175-100128E5C59D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5" creationId="{0B13D09B-13F9-4251-AF72-1EF579FB94BF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6" creationId="{EE9DEFD9-FF61-4226-AD63-D5C6C30A5260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8" creationId="{1A12F5F5-847D-4EFD-B4CB-99FE75D1F595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299" creationId="{12A871FD-7EF3-4E87-8AB9-34D811228560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301" creationId="{B8C55CCB-E2F6-4581-B5D6-85A7292B15A6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302" creationId="{78E1DF58-BAE4-4EE0-86AC-2AAFD27A984A}"/>
          </ac:grpSpMkLst>
        </pc:grpChg>
        <pc:grpChg chg="mod topLvl">
          <ac:chgData name="Mike Wills" userId="14e58efe-1e17-4b3e-98ba-31cf6053bd38" providerId="ADAL" clId="{7571B7C9-3EF6-4372-9E68-7E7CF807A255}" dt="2024-01-09T04:06:55.680" v="7530" actId="164"/>
          <ac:grpSpMkLst>
            <pc:docMk/>
            <pc:sldMk cId="238046984" sldId="1635"/>
            <ac:grpSpMk id="303" creationId="{6A3B46BF-0B50-44CB-8D19-650E7C671A4B}"/>
          </ac:grpSpMkLst>
        </pc:grpChg>
        <pc:grpChg chg="mod topLvl">
          <ac:chgData name="Mike Wills" userId="14e58efe-1e17-4b3e-98ba-31cf6053bd38" providerId="ADAL" clId="{7571B7C9-3EF6-4372-9E68-7E7CF807A255}" dt="2024-01-09T04:06:49.463" v="7529" actId="164"/>
          <ac:grpSpMkLst>
            <pc:docMk/>
            <pc:sldMk cId="238046984" sldId="1635"/>
            <ac:grpSpMk id="361" creationId="{956B021E-0A28-424D-AFB8-AFEE6B0C4D47}"/>
          </ac:grpSpMkLst>
        </pc:grpChg>
        <pc:grpChg chg="mod topLvl">
          <ac:chgData name="Mike Wills" userId="14e58efe-1e17-4b3e-98ba-31cf6053bd38" providerId="ADAL" clId="{7571B7C9-3EF6-4372-9E68-7E7CF807A255}" dt="2024-01-09T04:06:49.463" v="7529" actId="164"/>
          <ac:grpSpMkLst>
            <pc:docMk/>
            <pc:sldMk cId="238046984" sldId="1635"/>
            <ac:grpSpMk id="362" creationId="{624E814E-1F90-4CE0-B6F0-3E6C853DC365}"/>
          </ac:grpSpMkLst>
        </pc:grpChg>
        <pc:grpChg chg="mod topLvl">
          <ac:chgData name="Mike Wills" userId="14e58efe-1e17-4b3e-98ba-31cf6053bd38" providerId="ADAL" clId="{7571B7C9-3EF6-4372-9E68-7E7CF807A255}" dt="2024-01-09T04:06:49.463" v="7529" actId="164"/>
          <ac:grpSpMkLst>
            <pc:docMk/>
            <pc:sldMk cId="238046984" sldId="1635"/>
            <ac:grpSpMk id="363" creationId="{73C892F0-83BC-4082-AA1E-03D7413354E1}"/>
          </ac:grpSpMkLst>
        </pc:grpChg>
        <pc:picChg chg="add del mod modCrop">
          <ac:chgData name="Mike Wills" userId="14e58efe-1e17-4b3e-98ba-31cf6053bd38" providerId="ADAL" clId="{7571B7C9-3EF6-4372-9E68-7E7CF807A255}" dt="2024-01-09T01:23:21.963" v="7072" actId="478"/>
          <ac:picMkLst>
            <pc:docMk/>
            <pc:sldMk cId="238046984" sldId="1635"/>
            <ac:picMk id="165" creationId="{34C78C42-CCA9-EDC7-4D09-499025170EEE}"/>
          </ac:picMkLst>
        </pc:pic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57" creationId="{230D2C76-30ED-4A7E-8C73-458479A4DC9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58" creationId="{547909B6-52B1-53E6-4C4D-FD0FCE540F8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68" creationId="{B97127A6-0F43-91DD-7322-63EF86F10F7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72" creationId="{80A5F720-C128-2FF3-15C4-122AC9AF1E2F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77" creationId="{A4499700-D981-8482-1F49-38B8303F6A81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0" creationId="{71E33413-C96E-E16C-5F72-3EF22E83A2FE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4" creationId="{01B2E181-51D4-0217-C9E2-AA7E09E4298D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5" creationId="{C6505965-045F-647B-BD61-042638962481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6" creationId="{891E6286-7090-AA29-2A52-5C960BD0C81D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7" creationId="{FF0256FC-2200-B262-974C-8B74EA7E145E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88" creationId="{F447C7BF-5B4A-C0BF-F501-A39A6041E469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0" creationId="{26DF52B8-7109-A66B-8BB7-DB63209FF751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1" creationId="{C6B94512-95B2-66E1-9B13-68E9DA6484F2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2" creationId="{292820A7-D809-2A69-5FC0-DF0B5D5DB20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3" creationId="{6B570683-CEE7-8E69-E8F8-DAEBE64D2E7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4" creationId="{501E81A5-7EF9-36D5-9332-23A58CA4A00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5" creationId="{F352390C-385A-D54D-D777-A5E9B75617C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7" creationId="{347393F9-F434-873A-6470-43C390BBEB0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8" creationId="{A49EA33E-FE17-51B1-0883-F61B75CD998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99" creationId="{0D1C1B4E-9A0B-6DBE-D06B-E52EAB32B2DB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0" creationId="{EA352AB4-15FB-E958-9E38-7288F9196895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2" creationId="{4E8CF7E8-4271-4527-F211-ADB9CCD4EAA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3" creationId="{18A35BB2-F29E-D7B0-B3CB-6BD130EEFFA4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4" creationId="{2F3198E3-B37C-8DD4-08BA-47659FD107D1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5" creationId="{90A3C762-CFF7-F780-DC72-9E5487B0B88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6" creationId="{87B3B102-9BF2-7E61-B4E0-0F444AA1876A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7" creationId="{BC1EFFFE-40CE-3987-2121-7ABD9C0DE7A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8" creationId="{A0DE07D2-C2F5-A18A-D0C1-13138EC69B2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09" creationId="{60F1139B-8A09-3219-1246-841109516FB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1" creationId="{1B267D5F-7119-D263-C651-776B8312F99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2" creationId="{9B26ED4F-DBF3-B785-8CF6-B6361A85C65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3" creationId="{F854CB29-A353-979B-0625-D32D5081533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4" creationId="{A21DCE5E-4800-CCE1-54FD-5F3A3EACC31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5" creationId="{D28C9F84-F341-6672-5282-5549286D6A51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6" creationId="{10A12213-3A04-2174-54C4-1F6767EB5B3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8" creationId="{0C8E94EC-F995-4306-7E9A-4D9467E1B2F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19" creationId="{4F03BE67-6BEF-16ED-8243-5EF63637974A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0" creationId="{3F49C90E-AD8B-0EA9-476C-B4C6F0618C5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1" creationId="{0FE5FF76-B6FE-AE65-77BC-583FEF04C2AB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2" creationId="{8CBB2D98-192A-1BD3-AE82-5BD9CE704E2B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4" creationId="{E823C07B-A6DD-2549-2AC2-B567CEE306D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5" creationId="{181DDF25-E2DB-B7BA-C397-387F61290D45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6" creationId="{967FC852-8EE4-94B4-1173-293924AF997D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7" creationId="{AFDEB14E-A87D-B3EE-6F37-D8ECCF91214A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8" creationId="{A4A6F084-0059-E564-E4E4-AB4E7E6FEEB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29" creationId="{4B872620-3F9D-3DF2-767D-853A1E619C34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0" creationId="{B9F74ACD-77AB-D861-98BA-94D4D25FC696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31" creationId="{90F05F22-74A3-44EB-9687-E6E3B6A88EA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1" creationId="{A3E93568-E83D-62DF-4BBA-B873851E9D8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2" creationId="{0C0395E2-1493-B977-AE0E-C71C8ED2A0DA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3" creationId="{E6185B9C-549D-9679-F0AD-106970039055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4" creationId="{D6D05818-B57B-6194-B3B3-6A4798408955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35" creationId="{674A9301-B399-4383-BFA1-19AFDC5DC5EA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38" creationId="{085381D5-B717-A430-E953-C117242C930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40" creationId="{8A61FCD8-3FE7-4B41-9F0C-284EEA36FBCD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43" creationId="{F3B71B7D-D62F-4D14-8207-D1301E12A23E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44" creationId="{F556FABA-AA86-E552-4848-DEF2E540456D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45" creationId="{E18187D8-6632-E3F7-BF5C-F29C4A7E18C5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46" creationId="{6B4ED1AB-76A8-573E-5FB3-D9FD02563C7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47" creationId="{5C569FC1-98F0-46B8-B4CC-7A356155229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47" creationId="{79C04DF5-2D9C-D4AF-03E3-19EDBE2059CA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48" creationId="{02B7B88D-9795-4F61-B304-2BEBF9E45E7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49" creationId="{593A4CB8-12B1-4398-A815-62905C6FB969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49" creationId="{D526C83A-2B5C-3778-60C4-1B30E9BA653A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0" creationId="{2A1205A5-E1EB-4D11-8DEB-A896DCFDC725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50" creationId="{7D902562-D461-BDC3-2EF5-DF983838666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1" creationId="{2A34B539-DE35-499C-9491-0DAA2E9AFAD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51" creationId="{F703B403-4C2F-87F2-68D6-9323C53EA286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52" creationId="{53BAD054-D4BD-6953-385D-8E4E9AF1591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3" creationId="{75FB3D1B-680D-40B9-B813-B968406852F3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4" creationId="{294C5465-8067-4CBD-AA93-86AB63E2896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5" creationId="{FC5964CF-055E-44F5-B06D-8CC406306B7B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6" creationId="{CA2DE753-694D-493E-87AF-D9A95AE458D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57" creationId="{4A127463-801C-EC6F-725F-78152F3977CF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7" creationId="{BE6227D0-9775-4F03-95AA-9BDB2EB5B302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58" creationId="{2AE9591B-62C3-7195-0ACC-5CBE16958377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58" creationId="{53E29ACA-EF12-4E72-8477-DDB23684177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0" creationId="{DDDCF313-85D2-4831-A1E0-61DA713BBE78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60" creationId="{EDAAD8FD-FDB4-1480-180A-7B49882C682C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61" creationId="{2B707B86-1E13-6C9B-8CC0-A495F98FF38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1" creationId="{D4267B4D-2F2F-4D3A-88A7-E9268B7B968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2" creationId="{3F1440BB-392E-48CD-9716-DE20AFFF43A7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62" creationId="{B8F0A53C-BA5D-E38C-8637-7CE8078BF7D3}"/>
          </ac:cxnSpMkLst>
        </pc:cxnChg>
        <pc:cxnChg chg="mod">
          <ac:chgData name="Mike Wills" userId="14e58efe-1e17-4b3e-98ba-31cf6053bd38" providerId="ADAL" clId="{7571B7C9-3EF6-4372-9E68-7E7CF807A255}" dt="2024-01-08T00:40:38.007" v="1895"/>
          <ac:cxnSpMkLst>
            <pc:docMk/>
            <pc:sldMk cId="238046984" sldId="1635"/>
            <ac:cxnSpMk id="163" creationId="{4F384683-401F-A75E-28E5-E08F01D4364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3" creationId="{9659A59F-A453-4D7D-AD9F-C5378DADE91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6" creationId="{F5053710-F203-4688-B910-118B7E70729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7" creationId="{82100718-A347-428D-B6D7-30C48FBD0F2A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8" creationId="{F23CAE44-37CC-4643-8813-C28DCF94DCF4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69" creationId="{AF921EFF-4D09-447B-BAFA-134181C5F591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0" creationId="{DF0270FF-53AA-43A8-9883-25DF9E20F71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1" creationId="{1F939A53-E8D1-4911-B77F-268D9916EE6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2" creationId="{1FDCE161-CC20-40BB-965D-9B34B226F17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3" creationId="{6CA11ED4-B10E-4F93-A522-1186A18F34F5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5" creationId="{DFAB09BA-0439-44A7-9857-064DEA766077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6" creationId="{D71602AE-3D6D-44C5-A6F1-F66EF9942D3B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7" creationId="{55BB1E4F-CFFC-409F-89F5-21E2FC454DF7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8" creationId="{402B2A7E-C4A1-4614-9603-F19F1CFE8194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79" creationId="{66A7790A-2AA5-4969-9D93-90398551740D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0" creationId="{5A7C6201-EEA3-4200-B152-D862F14CDF83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2" creationId="{C054C0E6-627A-4040-ABAE-5D2DA8459EF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3" creationId="{97932D17-54B9-47AB-B33F-E97686B8220A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4" creationId="{397423E0-2CB6-4085-B7C5-A39F1A36A74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5" creationId="{512EFE87-290D-41BB-9DA4-FBF3C6B4A59A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6" creationId="{B94AB81F-49F5-45A1-8549-8110B900004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8" creationId="{CD85CBC7-C328-4E53-B7CC-5092F8FF158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89" creationId="{2F9CEC1C-8D94-4CE3-B76C-B17E973AA398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0" creationId="{1A41C9A7-BFA9-4C5C-9D38-DA0416D62E07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1" creationId="{31796469-88DA-4D7E-B827-C67C71A5FCFB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2" creationId="{F3DC6DF0-3EEF-42C2-A8F0-0F3FE966E2D1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3" creationId="{736ED648-177C-48B8-A302-932C484FAECD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4" creationId="{DCDE0714-A843-462F-8588-150C19DB0BD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5" creationId="{2A3E38A1-5018-4C0C-8166-A60D504088F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6" creationId="{7AC7B559-7CD3-4F84-91D1-7CF911581CFF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7" creationId="{D61D2208-3997-4DBD-A638-9A6E7DCC7AC4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198" creationId="{79EB011A-924B-49E1-834A-F5D55EA8327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02" creationId="{9C282F8D-34F6-463A-AF9D-49F433384653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08" creationId="{BF7E6B94-4FCE-42A5-9B5B-F2815B8E1176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09" creationId="{F73EDB1F-31BA-4EBD-A9C4-5ED61533EDC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0" creationId="{2036D47C-9663-4C00-AB35-28710A5634EC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1" creationId="{8BF11998-F39E-42AD-B365-167CA146F67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3" creationId="{8439D6FE-E24D-4A5F-8153-93BFE792BF02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4" creationId="{07711E36-4CDB-4305-BA09-B14253A73689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5" creationId="{7AE0783E-7FD4-416B-BDA1-F7557AF487C6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16" creationId="{9CE7319E-5CD7-4998-A87E-4ABE0AD054FF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1" creationId="{1029A19A-FFA4-4731-A338-07A0ADC802D1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2" creationId="{B0B32BC8-B42F-4584-87CC-54D06E0BEB7E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4" creationId="{B715567D-076B-4C9A-9C42-F447D69ABF9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5" creationId="{3A3EBB06-EFB3-46F5-AD02-167B131589A8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6" creationId="{2E3783AF-996A-4DC4-B24E-E802FC604250}"/>
          </ac:cxnSpMkLst>
        </pc:cxnChg>
        <pc:cxnChg chg="mod">
          <ac:chgData name="Mike Wills" userId="14e58efe-1e17-4b3e-98ba-31cf6053bd38" providerId="ADAL" clId="{7571B7C9-3EF6-4372-9E68-7E7CF807A255}" dt="2024-01-09T01:24:32.398" v="7074"/>
          <ac:cxnSpMkLst>
            <pc:docMk/>
            <pc:sldMk cId="238046984" sldId="1635"/>
            <ac:cxnSpMk id="227" creationId="{053AFFCA-DEE8-4AFE-9E8A-8F83E040676A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278" creationId="{230D2C76-30ED-4A7E-8C73-458479A4DC9C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288" creationId="{90F05F22-74A3-44EB-9687-E6E3B6A88EA6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292" creationId="{674A9301-B399-4383-BFA1-19AFDC5DC5EA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297" creationId="{8A61FCD8-3FE7-4B41-9F0C-284EEA36FBCD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300" creationId="{F3B71B7D-D62F-4D14-8207-D1301E12A23E}"/>
          </ac:cxnSpMkLst>
        </pc:cxnChg>
        <pc:cxnChg chg="mod topLvl">
          <ac:chgData name="Mike Wills" userId="14e58efe-1e17-4b3e-98ba-31cf6053bd38" providerId="ADAL" clId="{7571B7C9-3EF6-4372-9E68-7E7CF807A255}" dt="2024-01-09T04:06:55.680" v="7530" actId="164"/>
          <ac:cxnSpMkLst>
            <pc:docMk/>
            <pc:sldMk cId="238046984" sldId="1635"/>
            <ac:cxnSpMk id="304" creationId="{5C569FC1-98F0-46B8-B4CC-7A3561552298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05" creationId="{02B7B88D-9795-4F61-B304-2BEBF9E45E70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06" creationId="{593A4CB8-12B1-4398-A815-62905C6FB969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07" creationId="{2A1205A5-E1EB-4D11-8DEB-A896DCFDC725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08" creationId="{2A34B539-DE35-499C-9491-0DAA2E9AFAD7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0" creationId="{75FB3D1B-680D-40B9-B813-B968406852F3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1" creationId="{294C5465-8067-4CBD-AA93-86AB63E2896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2" creationId="{FC5964CF-055E-44F5-B06D-8CC406306B7B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3" creationId="{CA2DE753-694D-493E-87AF-D9A95AE458D3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4" creationId="{BE6227D0-9775-4F03-95AA-9BDB2EB5B30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5" creationId="{53E29ACA-EF12-4E72-8477-DDB23684177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7" creationId="{DDDCF313-85D2-4831-A1E0-61DA713BBE78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8" creationId="{D4267B4D-2F2F-4D3A-88A7-E9268B7B968E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19" creationId="{3F1440BB-392E-48CD-9716-DE20AFFF43A7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0" creationId="{9659A59F-A453-4D7D-AD9F-C5378DADE91E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2" creationId="{F5053710-F203-4688-B910-118B7E70729C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3" creationId="{82100718-A347-428D-B6D7-30C48FBD0F2A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4" creationId="{F23CAE44-37CC-4643-8813-C28DCF94DCF4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5" creationId="{AF921EFF-4D09-447B-BAFA-134181C5F591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6" creationId="{DF0270FF-53AA-43A8-9883-25DF9E20F71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7" creationId="{1F939A53-E8D1-4911-B77F-268D9916EE6C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8" creationId="{1FDCE161-CC20-40BB-965D-9B34B226F17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29" creationId="{6CA11ED4-B10E-4F93-A522-1186A18F34F5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1" creationId="{DFAB09BA-0439-44A7-9857-064DEA766077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2" creationId="{D71602AE-3D6D-44C5-A6F1-F66EF9942D3B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3" creationId="{55BB1E4F-CFFC-409F-89F5-21E2FC454DF7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4" creationId="{402B2A7E-C4A1-4614-9603-F19F1CFE8194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5" creationId="{66A7790A-2AA5-4969-9D93-90398551740D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6" creationId="{5A7C6201-EEA3-4200-B152-D862F14CDF83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8" creationId="{C054C0E6-627A-4040-ABAE-5D2DA8459EF0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39" creationId="{97932D17-54B9-47AB-B33F-E97686B8220A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0" creationId="{397423E0-2CB6-4085-B7C5-A39F1A36A74C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1" creationId="{512EFE87-290D-41BB-9DA4-FBF3C6B4A59A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2" creationId="{B94AB81F-49F5-45A1-8549-8110B9000042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4" creationId="{CD85CBC7-C328-4E53-B7CC-5092F8FF158C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5" creationId="{2F9CEC1C-8D94-4CE3-B76C-B17E973AA398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6" creationId="{1A41C9A7-BFA9-4C5C-9D38-DA0416D62E07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7" creationId="{31796469-88DA-4D7E-B827-C67C71A5FCFB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8" creationId="{F3DC6DF0-3EEF-42C2-A8F0-0F3FE966E2D1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49" creationId="{736ED648-177C-48B8-A302-932C484FAECD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50" creationId="{DCDE0714-A843-462F-8588-150C19DB0BD0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51" creationId="{2A3E38A1-5018-4C0C-8166-A60D504088FE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52" creationId="{7AC7B559-7CD3-4F84-91D1-7CF911581CFF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53" creationId="{D61D2208-3997-4DBD-A638-9A6E7DCC7AC4}"/>
          </ac:cxnSpMkLst>
        </pc:cxnChg>
        <pc:cxnChg chg="mod">
          <ac:chgData name="Mike Wills" userId="14e58efe-1e17-4b3e-98ba-31cf6053bd38" providerId="ADAL" clId="{7571B7C9-3EF6-4372-9E68-7E7CF807A255}" dt="2024-01-09T04:02:19.524" v="7509" actId="208"/>
          <ac:cxnSpMkLst>
            <pc:docMk/>
            <pc:sldMk cId="238046984" sldId="1635"/>
            <ac:cxnSpMk id="354" creationId="{79EB011A-924B-49E1-834A-F5D55EA8327E}"/>
          </ac:cxnSpMkLst>
        </pc:cxnChg>
        <pc:cxnChg chg="mod topLvl">
          <ac:chgData name="Mike Wills" userId="14e58efe-1e17-4b3e-98ba-31cf6053bd38" providerId="ADAL" clId="{7571B7C9-3EF6-4372-9E68-7E7CF807A255}" dt="2024-01-09T04:06:49.463" v="7529" actId="164"/>
          <ac:cxnSpMkLst>
            <pc:docMk/>
            <pc:sldMk cId="238046984" sldId="1635"/>
            <ac:cxnSpMk id="358" creationId="{9C282F8D-34F6-463A-AF9D-49F433384653}"/>
          </ac:cxnSpMkLst>
        </pc:cxnChg>
        <pc:cxnChg chg="mod topLvl">
          <ac:chgData name="Mike Wills" userId="14e58efe-1e17-4b3e-98ba-31cf6053bd38" providerId="ADAL" clId="{7571B7C9-3EF6-4372-9E68-7E7CF807A255}" dt="2024-01-09T04:06:49.463" v="7529" actId="164"/>
          <ac:cxnSpMkLst>
            <pc:docMk/>
            <pc:sldMk cId="238046984" sldId="1635"/>
            <ac:cxnSpMk id="364" creationId="{BF7E6B94-4FCE-42A5-9B5B-F2815B8E1176}"/>
          </ac:cxnSpMkLst>
        </pc:cxnChg>
        <pc:cxnChg chg="mod topLvl">
          <ac:chgData name="Mike Wills" userId="14e58efe-1e17-4b3e-98ba-31cf6053bd38" providerId="ADAL" clId="{7571B7C9-3EF6-4372-9E68-7E7CF807A255}" dt="2024-01-09T04:06:49.463" v="7529" actId="164"/>
          <ac:cxnSpMkLst>
            <pc:docMk/>
            <pc:sldMk cId="238046984" sldId="1635"/>
            <ac:cxnSpMk id="365" creationId="{F73EDB1F-31BA-4EBD-A9C4-5ED61533EDC0}"/>
          </ac:cxnSpMkLst>
        </pc:cxnChg>
        <pc:cxnChg chg="mod topLvl">
          <ac:chgData name="Mike Wills" userId="14e58efe-1e17-4b3e-98ba-31cf6053bd38" providerId="ADAL" clId="{7571B7C9-3EF6-4372-9E68-7E7CF807A255}" dt="2024-01-09T04:06:49.463" v="7529" actId="164"/>
          <ac:cxnSpMkLst>
            <pc:docMk/>
            <pc:sldMk cId="238046984" sldId="1635"/>
            <ac:cxnSpMk id="366" creationId="{2036D47C-9663-4C00-AB35-28710A5634EC}"/>
          </ac:cxnSpMkLst>
        </pc:cxnChg>
        <pc:cxnChg chg="mod topLvl">
          <ac:chgData name="Mike Wills" userId="14e58efe-1e17-4b3e-98ba-31cf6053bd38" providerId="ADAL" clId="{7571B7C9-3EF6-4372-9E68-7E7CF807A255}" dt="2024-01-09T04:06:49.463" v="7529" actId="164"/>
          <ac:cxnSpMkLst>
            <pc:docMk/>
            <pc:sldMk cId="238046984" sldId="1635"/>
            <ac:cxnSpMk id="367" creationId="{8BF11998-F39E-42AD-B365-167CA146F67E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69" creationId="{8439D6FE-E24D-4A5F-8153-93BFE792BF02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70" creationId="{07711E36-4CDB-4305-BA09-B14253A73689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71" creationId="{7AE0783E-7FD4-416B-BDA1-F7557AF487C6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72" creationId="{9CE7319E-5CD7-4998-A87E-4ABE0AD054FF}"/>
          </ac:cxnSpMkLst>
        </pc:cxnChg>
        <pc:cxnChg chg="mod">
          <ac:chgData name="Mike Wills" userId="14e58efe-1e17-4b3e-98ba-31cf6053bd38" providerId="ADAL" clId="{7571B7C9-3EF6-4372-9E68-7E7CF807A255}" dt="2024-01-09T04:05:34.697" v="7525" actId="208"/>
          <ac:cxnSpMkLst>
            <pc:docMk/>
            <pc:sldMk cId="238046984" sldId="1635"/>
            <ac:cxnSpMk id="377" creationId="{1029A19A-FFA4-4731-A338-07A0ADC802D1}"/>
          </ac:cxnSpMkLst>
        </pc:cxnChg>
        <pc:cxnChg chg="mod">
          <ac:chgData name="Mike Wills" userId="14e58efe-1e17-4b3e-98ba-31cf6053bd38" providerId="ADAL" clId="{7571B7C9-3EF6-4372-9E68-7E7CF807A255}" dt="2024-01-09T04:05:34.697" v="7525" actId="208"/>
          <ac:cxnSpMkLst>
            <pc:docMk/>
            <pc:sldMk cId="238046984" sldId="1635"/>
            <ac:cxnSpMk id="378" creationId="{B0B32BC8-B42F-4584-87CC-54D06E0BEB7E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80" creationId="{B715567D-076B-4C9A-9C42-F447D69ABF90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81" creationId="{3A3EBB06-EFB3-46F5-AD02-167B131589A8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82" creationId="{2E3783AF-996A-4DC4-B24E-E802FC604250}"/>
          </ac:cxnSpMkLst>
        </pc:cxnChg>
        <pc:cxnChg chg="mod">
          <ac:chgData name="Mike Wills" userId="14e58efe-1e17-4b3e-98ba-31cf6053bd38" providerId="ADAL" clId="{7571B7C9-3EF6-4372-9E68-7E7CF807A255}" dt="2024-01-09T04:04:23.677" v="7521" actId="165"/>
          <ac:cxnSpMkLst>
            <pc:docMk/>
            <pc:sldMk cId="238046984" sldId="1635"/>
            <ac:cxnSpMk id="383" creationId="{053AFFCA-DEE8-4AFE-9E8A-8F83E040676A}"/>
          </ac:cxnSpMkLst>
        </pc:cxnChg>
      </pc:sldChg>
      <pc:sldChg chg="addSp delSp modSp del mod modShow chgLayout modNotesTx">
        <pc:chgData name="Mike Wills" userId="14e58efe-1e17-4b3e-98ba-31cf6053bd38" providerId="ADAL" clId="{7571B7C9-3EF6-4372-9E68-7E7CF807A255}" dt="2024-01-13T20:55:16.622" v="9498" actId="2696"/>
        <pc:sldMkLst>
          <pc:docMk/>
          <pc:sldMk cId="4138271358" sldId="1636"/>
        </pc:sldMkLst>
        <pc:spChg chg="add mod ord">
          <ac:chgData name="Mike Wills" userId="14e58efe-1e17-4b3e-98ba-31cf6053bd38" providerId="ADAL" clId="{7571B7C9-3EF6-4372-9E68-7E7CF807A255}" dt="2024-01-08T01:52:39.077" v="2495" actId="700"/>
          <ac:spMkLst>
            <pc:docMk/>
            <pc:sldMk cId="4138271358" sldId="1636"/>
            <ac:spMk id="2" creationId="{E4167D98-1EBD-D040-F088-058AF1FC869F}"/>
          </ac:spMkLst>
        </pc:spChg>
        <pc:spChg chg="mod ord">
          <ac:chgData name="Mike Wills" userId="14e58efe-1e17-4b3e-98ba-31cf6053bd38" providerId="ADAL" clId="{7571B7C9-3EF6-4372-9E68-7E7CF807A255}" dt="2024-01-08T01:53:03.496" v="2504" actId="6549"/>
          <ac:spMkLst>
            <pc:docMk/>
            <pc:sldMk cId="4138271358" sldId="1636"/>
            <ac:spMk id="4" creationId="{60915620-95AE-42F9-2BA2-CF4DB91AA974}"/>
          </ac:spMkLst>
        </pc:spChg>
        <pc:spChg chg="mod ord">
          <ac:chgData name="Mike Wills" userId="14e58efe-1e17-4b3e-98ba-31cf6053bd38" providerId="ADAL" clId="{7571B7C9-3EF6-4372-9E68-7E7CF807A255}" dt="2024-01-08T01:52:39.077" v="2495" actId="700"/>
          <ac:spMkLst>
            <pc:docMk/>
            <pc:sldMk cId="4138271358" sldId="1636"/>
            <ac:spMk id="5" creationId="{3C17EF50-5184-E724-6F2F-40D3B13A9185}"/>
          </ac:spMkLst>
        </pc:spChg>
        <pc:picChg chg="del">
          <ac:chgData name="Mike Wills" userId="14e58efe-1e17-4b3e-98ba-31cf6053bd38" providerId="ADAL" clId="{7571B7C9-3EF6-4372-9E68-7E7CF807A255}" dt="2024-01-08T01:52:42.610" v="2497" actId="478"/>
          <ac:picMkLst>
            <pc:docMk/>
            <pc:sldMk cId="4138271358" sldId="1636"/>
            <ac:picMk id="6" creationId="{728B13AC-E70A-1E2B-26AE-66E231EF0082}"/>
          </ac:picMkLst>
        </pc:picChg>
      </pc:sldChg>
      <pc:sldChg chg="addSp delSp modSp new add del mod modClrScheme modShow chgLayout modNotesTx">
        <pc:chgData name="Mike Wills" userId="14e58efe-1e17-4b3e-98ba-31cf6053bd38" providerId="ADAL" clId="{7571B7C9-3EF6-4372-9E68-7E7CF807A255}" dt="2024-01-16T18:30:49.335" v="10597" actId="6549"/>
        <pc:sldMkLst>
          <pc:docMk/>
          <pc:sldMk cId="2181108222" sldId="1637"/>
        </pc:sldMkLst>
        <pc:spChg chg="del mod ord">
          <ac:chgData name="Mike Wills" userId="14e58efe-1e17-4b3e-98ba-31cf6053bd38" providerId="ADAL" clId="{7571B7C9-3EF6-4372-9E68-7E7CF807A255}" dt="2024-01-08T01:54:09.835" v="2507" actId="700"/>
          <ac:spMkLst>
            <pc:docMk/>
            <pc:sldMk cId="2181108222" sldId="1637"/>
            <ac:spMk id="2" creationId="{12C14AE4-94DB-5153-CB4F-923B4876D9C6}"/>
          </ac:spMkLst>
        </pc:spChg>
        <pc:spChg chg="del mod ord">
          <ac:chgData name="Mike Wills" userId="14e58efe-1e17-4b3e-98ba-31cf6053bd38" providerId="ADAL" clId="{7571B7C9-3EF6-4372-9E68-7E7CF807A255}" dt="2024-01-08T01:54:09.835" v="2507" actId="700"/>
          <ac:spMkLst>
            <pc:docMk/>
            <pc:sldMk cId="2181108222" sldId="1637"/>
            <ac:spMk id="3" creationId="{8BB0106D-6BD2-C34E-3D0A-7AF36C753F6C}"/>
          </ac:spMkLst>
        </pc:spChg>
        <pc:spChg chg="mod ord">
          <ac:chgData name="Mike Wills" userId="14e58efe-1e17-4b3e-98ba-31cf6053bd38" providerId="ADAL" clId="{7571B7C9-3EF6-4372-9E68-7E7CF807A255}" dt="2024-01-08T02:01:34.416" v="2635" actId="700"/>
          <ac:spMkLst>
            <pc:docMk/>
            <pc:sldMk cId="2181108222" sldId="1637"/>
            <ac:spMk id="4" creationId="{F48EFE09-7ED5-3636-BBCF-365ED513B547}"/>
          </ac:spMkLst>
        </pc:spChg>
        <pc:spChg chg="del">
          <ac:chgData name="Mike Wills" userId="14e58efe-1e17-4b3e-98ba-31cf6053bd38" providerId="ADAL" clId="{7571B7C9-3EF6-4372-9E68-7E7CF807A255}" dt="2024-01-08T01:54:09.835" v="2507" actId="700"/>
          <ac:spMkLst>
            <pc:docMk/>
            <pc:sldMk cId="2181108222" sldId="1637"/>
            <ac:spMk id="5" creationId="{8912676C-20D5-CAD2-9ABB-C9406CD53B61}"/>
          </ac:spMkLst>
        </pc:spChg>
        <pc:spChg chg="add mod ord">
          <ac:chgData name="Mike Wills" userId="14e58efe-1e17-4b3e-98ba-31cf6053bd38" providerId="ADAL" clId="{7571B7C9-3EF6-4372-9E68-7E7CF807A255}" dt="2024-01-08T02:01:34.416" v="2635" actId="700"/>
          <ac:spMkLst>
            <pc:docMk/>
            <pc:sldMk cId="2181108222" sldId="1637"/>
            <ac:spMk id="6" creationId="{ADBF7AEE-30C4-7B4C-2A1A-881E12262E79}"/>
          </ac:spMkLst>
        </pc:spChg>
        <pc:spChg chg="add del mod ord">
          <ac:chgData name="Mike Wills" userId="14e58efe-1e17-4b3e-98ba-31cf6053bd38" providerId="ADAL" clId="{7571B7C9-3EF6-4372-9E68-7E7CF807A255}" dt="2024-01-08T01:55:14.856" v="2510" actId="700"/>
          <ac:spMkLst>
            <pc:docMk/>
            <pc:sldMk cId="2181108222" sldId="1637"/>
            <ac:spMk id="7" creationId="{06A74E8C-9498-C063-4F23-9395DBAFA404}"/>
          </ac:spMkLst>
        </pc:spChg>
        <pc:spChg chg="add del mod ord">
          <ac:chgData name="Mike Wills" userId="14e58efe-1e17-4b3e-98ba-31cf6053bd38" providerId="ADAL" clId="{7571B7C9-3EF6-4372-9E68-7E7CF807A255}" dt="2024-01-08T01:55:14.856" v="2510" actId="700"/>
          <ac:spMkLst>
            <pc:docMk/>
            <pc:sldMk cId="2181108222" sldId="1637"/>
            <ac:spMk id="8" creationId="{717AD2B2-CBF4-E7AB-43F8-17C54057FB4E}"/>
          </ac:spMkLst>
        </pc:spChg>
        <pc:spChg chg="add del mod ord">
          <ac:chgData name="Mike Wills" userId="14e58efe-1e17-4b3e-98ba-31cf6053bd38" providerId="ADAL" clId="{7571B7C9-3EF6-4372-9E68-7E7CF807A255}" dt="2024-01-08T01:55:21.469" v="2511" actId="700"/>
          <ac:spMkLst>
            <pc:docMk/>
            <pc:sldMk cId="2181108222" sldId="1637"/>
            <ac:spMk id="9" creationId="{281E2E0B-CD93-6D62-CF72-ACC397B96304}"/>
          </ac:spMkLst>
        </pc:spChg>
        <pc:spChg chg="add del mod ord">
          <ac:chgData name="Mike Wills" userId="14e58efe-1e17-4b3e-98ba-31cf6053bd38" providerId="ADAL" clId="{7571B7C9-3EF6-4372-9E68-7E7CF807A255}" dt="2024-01-08T02:01:23.347" v="2633" actId="700"/>
          <ac:spMkLst>
            <pc:docMk/>
            <pc:sldMk cId="2181108222" sldId="1637"/>
            <ac:spMk id="10" creationId="{2EE2230C-4A51-8C41-6804-85F4890DB73E}"/>
          </ac:spMkLst>
        </pc:spChg>
        <pc:spChg chg="add del mod ord">
          <ac:chgData name="Mike Wills" userId="14e58efe-1e17-4b3e-98ba-31cf6053bd38" providerId="ADAL" clId="{7571B7C9-3EF6-4372-9E68-7E7CF807A255}" dt="2024-01-08T02:01:23.347" v="2633" actId="700"/>
          <ac:spMkLst>
            <pc:docMk/>
            <pc:sldMk cId="2181108222" sldId="1637"/>
            <ac:spMk id="11" creationId="{A888418E-80FF-A861-9EF1-BA46968E1D6C}"/>
          </ac:spMkLst>
        </pc:spChg>
        <pc:spChg chg="add del mod ord">
          <ac:chgData name="Mike Wills" userId="14e58efe-1e17-4b3e-98ba-31cf6053bd38" providerId="ADAL" clId="{7571B7C9-3EF6-4372-9E68-7E7CF807A255}" dt="2024-01-08T02:01:28.493" v="2634" actId="700"/>
          <ac:spMkLst>
            <pc:docMk/>
            <pc:sldMk cId="2181108222" sldId="1637"/>
            <ac:spMk id="12" creationId="{D413FFB5-61E6-A53E-2A00-FB59ABA0F52C}"/>
          </ac:spMkLst>
        </pc:spChg>
        <pc:spChg chg="add del mod ord">
          <ac:chgData name="Mike Wills" userId="14e58efe-1e17-4b3e-98ba-31cf6053bd38" providerId="ADAL" clId="{7571B7C9-3EF6-4372-9E68-7E7CF807A255}" dt="2024-01-08T02:01:28.493" v="2634" actId="700"/>
          <ac:spMkLst>
            <pc:docMk/>
            <pc:sldMk cId="2181108222" sldId="1637"/>
            <ac:spMk id="13" creationId="{079FA019-9DAE-F304-61C0-5AC9D9CF49F2}"/>
          </ac:spMkLst>
        </pc:spChg>
        <pc:spChg chg="add del mod ord">
          <ac:chgData name="Mike Wills" userId="14e58efe-1e17-4b3e-98ba-31cf6053bd38" providerId="ADAL" clId="{7571B7C9-3EF6-4372-9E68-7E7CF807A255}" dt="2024-01-08T02:01:34.416" v="2635" actId="700"/>
          <ac:spMkLst>
            <pc:docMk/>
            <pc:sldMk cId="2181108222" sldId="1637"/>
            <ac:spMk id="14" creationId="{A6B40607-5F23-3F81-5679-926914F4C19E}"/>
          </ac:spMkLst>
        </pc:spChg>
        <pc:spChg chg="add del mod ord">
          <ac:chgData name="Mike Wills" userId="14e58efe-1e17-4b3e-98ba-31cf6053bd38" providerId="ADAL" clId="{7571B7C9-3EF6-4372-9E68-7E7CF807A255}" dt="2024-01-08T02:01:34.416" v="2635" actId="700"/>
          <ac:spMkLst>
            <pc:docMk/>
            <pc:sldMk cId="2181108222" sldId="1637"/>
            <ac:spMk id="15" creationId="{022ED0E9-BEFD-23F7-20B0-099C43766AEF}"/>
          </ac:spMkLst>
        </pc:spChg>
        <pc:spChg chg="add mod ord">
          <ac:chgData name="Mike Wills" userId="14e58efe-1e17-4b3e-98ba-31cf6053bd38" providerId="ADAL" clId="{7571B7C9-3EF6-4372-9E68-7E7CF807A255}" dt="2024-01-13T20:56:16.916" v="9507" actId="20577"/>
          <ac:spMkLst>
            <pc:docMk/>
            <pc:sldMk cId="2181108222" sldId="1637"/>
            <ac:spMk id="16" creationId="{FADE24EA-89A0-4940-6D60-E798E286C47D}"/>
          </ac:spMkLst>
        </pc:spChg>
        <pc:spChg chg="add mod ord">
          <ac:chgData name="Mike Wills" userId="14e58efe-1e17-4b3e-98ba-31cf6053bd38" providerId="ADAL" clId="{7571B7C9-3EF6-4372-9E68-7E7CF807A255}" dt="2024-01-08T02:02:54.629" v="2688" actId="20577"/>
          <ac:spMkLst>
            <pc:docMk/>
            <pc:sldMk cId="2181108222" sldId="1637"/>
            <ac:spMk id="17" creationId="{D8D92C2E-7C84-D364-F9B4-81CCA8460226}"/>
          </ac:spMkLst>
        </pc:spChg>
      </pc:sldChg>
      <pc:sldChg chg="addSp delSp modSp new add del mod modClrScheme chgLayout modNotes modNotesTx">
        <pc:chgData name="Mike Wills" userId="14e58efe-1e17-4b3e-98ba-31cf6053bd38" providerId="ADAL" clId="{7571B7C9-3EF6-4372-9E68-7E7CF807A255}" dt="2024-01-08T02:45:48.058" v="3214" actId="2696"/>
        <pc:sldMkLst>
          <pc:docMk/>
          <pc:sldMk cId="808573366" sldId="1638"/>
        </pc:sldMkLst>
        <pc:spChg chg="del mod ord">
          <ac:chgData name="Mike Wills" userId="14e58efe-1e17-4b3e-98ba-31cf6053bd38" providerId="ADAL" clId="{7571B7C9-3EF6-4372-9E68-7E7CF807A255}" dt="2024-01-08T02:08:55.894" v="2753" actId="700"/>
          <ac:spMkLst>
            <pc:docMk/>
            <pc:sldMk cId="808573366" sldId="1638"/>
            <ac:spMk id="2" creationId="{FC0D727D-89F9-2318-18CF-A71365A29E04}"/>
          </ac:spMkLst>
        </pc:spChg>
        <pc:spChg chg="del mod ord">
          <ac:chgData name="Mike Wills" userId="14e58efe-1e17-4b3e-98ba-31cf6053bd38" providerId="ADAL" clId="{7571B7C9-3EF6-4372-9E68-7E7CF807A255}" dt="2024-01-08T02:08:55.894" v="2753" actId="700"/>
          <ac:spMkLst>
            <pc:docMk/>
            <pc:sldMk cId="808573366" sldId="1638"/>
            <ac:spMk id="3" creationId="{2C7CDE59-BFB5-6FC0-7B92-221950D7245F}"/>
          </ac:spMkLst>
        </pc:spChg>
        <pc:spChg chg="del">
          <ac:chgData name="Mike Wills" userId="14e58efe-1e17-4b3e-98ba-31cf6053bd38" providerId="ADAL" clId="{7571B7C9-3EF6-4372-9E68-7E7CF807A255}" dt="2024-01-08T02:08:55.894" v="2753" actId="700"/>
          <ac:spMkLst>
            <pc:docMk/>
            <pc:sldMk cId="808573366" sldId="1638"/>
            <ac:spMk id="4" creationId="{10A163DE-8DC0-5EEE-C51B-8698A7CDBF86}"/>
          </ac:spMkLst>
        </pc:spChg>
        <pc:spChg chg="mod ord">
          <ac:chgData name="Mike Wills" userId="14e58efe-1e17-4b3e-98ba-31cf6053bd38" providerId="ADAL" clId="{7571B7C9-3EF6-4372-9E68-7E7CF807A255}" dt="2024-01-08T02:39:39.514" v="2918" actId="700"/>
          <ac:spMkLst>
            <pc:docMk/>
            <pc:sldMk cId="808573366" sldId="1638"/>
            <ac:spMk id="5" creationId="{4A656343-480A-8AFB-26B0-5BB5E5A6A0D0}"/>
          </ac:spMkLst>
        </pc:spChg>
        <pc:spChg chg="add mod ord">
          <ac:chgData name="Mike Wills" userId="14e58efe-1e17-4b3e-98ba-31cf6053bd38" providerId="ADAL" clId="{7571B7C9-3EF6-4372-9E68-7E7CF807A255}" dt="2024-01-08T02:39:52.155" v="2957" actId="313"/>
          <ac:spMkLst>
            <pc:docMk/>
            <pc:sldMk cId="808573366" sldId="1638"/>
            <ac:spMk id="6" creationId="{F913A9F3-0579-6169-03BA-24EB49619CC5}"/>
          </ac:spMkLst>
        </pc:spChg>
        <pc:spChg chg="add mod ord">
          <ac:chgData name="Mike Wills" userId="14e58efe-1e17-4b3e-98ba-31cf6053bd38" providerId="ADAL" clId="{7571B7C9-3EF6-4372-9E68-7E7CF807A255}" dt="2024-01-08T02:39:39.514" v="2918" actId="700"/>
          <ac:spMkLst>
            <pc:docMk/>
            <pc:sldMk cId="808573366" sldId="1638"/>
            <ac:spMk id="7" creationId="{8A08AECF-7AC8-0ACF-4D07-8801DCACE50F}"/>
          </ac:spMkLst>
        </pc:spChg>
        <pc:spChg chg="add del mod ord">
          <ac:chgData name="Mike Wills" userId="14e58efe-1e17-4b3e-98ba-31cf6053bd38" providerId="ADAL" clId="{7571B7C9-3EF6-4372-9E68-7E7CF807A255}" dt="2024-01-08T02:39:39.514" v="2918" actId="700"/>
          <ac:spMkLst>
            <pc:docMk/>
            <pc:sldMk cId="808573366" sldId="1638"/>
            <ac:spMk id="8" creationId="{0BA7C237-D27E-297D-215C-7C7083F7C78A}"/>
          </ac:spMkLst>
        </pc:spChg>
      </pc:sldChg>
      <pc:sldChg chg="addSp delSp modSp new del mod modClrScheme modShow chgLayout modNotesTx">
        <pc:chgData name="Mike Wills" userId="14e58efe-1e17-4b3e-98ba-31cf6053bd38" providerId="ADAL" clId="{7571B7C9-3EF6-4372-9E68-7E7CF807A255}" dt="2024-01-16T03:37:55.425" v="10058" actId="2696"/>
        <pc:sldMkLst>
          <pc:docMk/>
          <pc:sldMk cId="272324204" sldId="1639"/>
        </pc:sldMkLst>
        <pc:spChg chg="del">
          <ac:chgData name="Mike Wills" userId="14e58efe-1e17-4b3e-98ba-31cf6053bd38" providerId="ADAL" clId="{7571B7C9-3EF6-4372-9E68-7E7CF807A255}" dt="2024-01-08T02:40:37.984" v="2959" actId="700"/>
          <ac:spMkLst>
            <pc:docMk/>
            <pc:sldMk cId="272324204" sldId="1639"/>
            <ac:spMk id="2" creationId="{6FF75588-AFF1-69D3-9F44-296E69931803}"/>
          </ac:spMkLst>
        </pc:spChg>
        <pc:spChg chg="del mod ord">
          <ac:chgData name="Mike Wills" userId="14e58efe-1e17-4b3e-98ba-31cf6053bd38" providerId="ADAL" clId="{7571B7C9-3EF6-4372-9E68-7E7CF807A255}" dt="2024-01-08T02:40:37.984" v="2959" actId="700"/>
          <ac:spMkLst>
            <pc:docMk/>
            <pc:sldMk cId="272324204" sldId="1639"/>
            <ac:spMk id="3" creationId="{E0CEC0B4-DAA6-6857-57BC-E40DF3F3AB4E}"/>
          </ac:spMkLst>
        </pc:spChg>
        <pc:spChg chg="mod ord">
          <ac:chgData name="Mike Wills" userId="14e58efe-1e17-4b3e-98ba-31cf6053bd38" providerId="ADAL" clId="{7571B7C9-3EF6-4372-9E68-7E7CF807A255}" dt="2024-01-08T02:40:37.984" v="2959" actId="700"/>
          <ac:spMkLst>
            <pc:docMk/>
            <pc:sldMk cId="272324204" sldId="1639"/>
            <ac:spMk id="4" creationId="{60166C23-53FD-1721-AF20-543E4F0701F1}"/>
          </ac:spMkLst>
        </pc:spChg>
        <pc:spChg chg="add mod ord">
          <ac:chgData name="Mike Wills" userId="14e58efe-1e17-4b3e-98ba-31cf6053bd38" providerId="ADAL" clId="{7571B7C9-3EF6-4372-9E68-7E7CF807A255}" dt="2024-01-08T02:43:50.140" v="3007" actId="114"/>
          <ac:spMkLst>
            <pc:docMk/>
            <pc:sldMk cId="272324204" sldId="1639"/>
            <ac:spMk id="5" creationId="{07585A26-C2B4-C365-1583-5F62EA9B887A}"/>
          </ac:spMkLst>
        </pc:spChg>
      </pc:sldChg>
      <pc:sldChg chg="addSp delSp modSp new mod modClrScheme chgLayout modNotesTx">
        <pc:chgData name="Mike Wills" userId="14e58efe-1e17-4b3e-98ba-31cf6053bd38" providerId="ADAL" clId="{7571B7C9-3EF6-4372-9E68-7E7CF807A255}" dt="2024-01-09T04:14:40.341" v="7578" actId="20577"/>
        <pc:sldMkLst>
          <pc:docMk/>
          <pc:sldMk cId="465574961" sldId="1640"/>
        </pc:sldMkLst>
        <pc:spChg chg="del mod ord">
          <ac:chgData name="Mike Wills" userId="14e58efe-1e17-4b3e-98ba-31cf6053bd38" providerId="ADAL" clId="{7571B7C9-3EF6-4372-9E68-7E7CF807A255}" dt="2024-01-08T02:51:07.981" v="3292" actId="700"/>
          <ac:spMkLst>
            <pc:docMk/>
            <pc:sldMk cId="465574961" sldId="1640"/>
            <ac:spMk id="2" creationId="{081391C6-4848-AC59-F789-2C22213811DD}"/>
          </ac:spMkLst>
        </pc:spChg>
        <pc:spChg chg="del mod ord">
          <ac:chgData name="Mike Wills" userId="14e58efe-1e17-4b3e-98ba-31cf6053bd38" providerId="ADAL" clId="{7571B7C9-3EF6-4372-9E68-7E7CF807A255}" dt="2024-01-08T02:51:07.981" v="3292" actId="700"/>
          <ac:spMkLst>
            <pc:docMk/>
            <pc:sldMk cId="465574961" sldId="1640"/>
            <ac:spMk id="3" creationId="{2207AFDF-E862-426E-FF18-A05AA1FF1606}"/>
          </ac:spMkLst>
        </pc:spChg>
        <pc:spChg chg="mod ord">
          <ac:chgData name="Mike Wills" userId="14e58efe-1e17-4b3e-98ba-31cf6053bd38" providerId="ADAL" clId="{7571B7C9-3EF6-4372-9E68-7E7CF807A255}" dt="2024-01-08T02:51:07.981" v="3292" actId="700"/>
          <ac:spMkLst>
            <pc:docMk/>
            <pc:sldMk cId="465574961" sldId="1640"/>
            <ac:spMk id="4" creationId="{DD65D801-ECCC-67DD-DE41-182E6F4C49D7}"/>
          </ac:spMkLst>
        </pc:spChg>
        <pc:spChg chg="add mod ord">
          <ac:chgData name="Mike Wills" userId="14e58efe-1e17-4b3e-98ba-31cf6053bd38" providerId="ADAL" clId="{7571B7C9-3EF6-4372-9E68-7E7CF807A255}" dt="2024-01-08T02:51:21.171" v="3295"/>
          <ac:spMkLst>
            <pc:docMk/>
            <pc:sldMk cId="465574961" sldId="1640"/>
            <ac:spMk id="5" creationId="{ABE2A6F5-266F-A422-4C97-738C99D6E4CF}"/>
          </ac:spMkLst>
        </pc:spChg>
        <pc:spChg chg="add mod ord">
          <ac:chgData name="Mike Wills" userId="14e58efe-1e17-4b3e-98ba-31cf6053bd38" providerId="ADAL" clId="{7571B7C9-3EF6-4372-9E68-7E7CF807A255}" dt="2024-01-09T04:14:40.341" v="7578" actId="20577"/>
          <ac:spMkLst>
            <pc:docMk/>
            <pc:sldMk cId="465574961" sldId="1640"/>
            <ac:spMk id="6" creationId="{443B5F6D-09C9-DA88-472B-95FD6DADCE88}"/>
          </ac:spMkLst>
        </pc:spChg>
        <pc:spChg chg="add del mod ord">
          <ac:chgData name="Mike Wills" userId="14e58efe-1e17-4b3e-98ba-31cf6053bd38" providerId="ADAL" clId="{7571B7C9-3EF6-4372-9E68-7E7CF807A255}" dt="2024-01-08T02:52:11.546" v="3301" actId="478"/>
          <ac:spMkLst>
            <pc:docMk/>
            <pc:sldMk cId="465574961" sldId="1640"/>
            <ac:spMk id="7" creationId="{94945BC9-D273-CEA9-DFA9-F4F8C6A130CD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9" creationId="{B405BA39-EBD6-642C-1D9F-A3ADA90FAEC2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10" creationId="{82843DA6-02F5-4A90-6EA8-A01E85547D58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12" creationId="{499AE4B6-9355-F5B5-ABB6-FB4D11917923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13" creationId="{0F31D686-6B2A-2968-4798-2382E10FD57A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14" creationId="{02FD1745-63B4-885E-5F40-22CFB4B28669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15" creationId="{5E3BCFD4-86CC-22C2-1EAA-2691368BACB4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16" creationId="{48994A34-A3BD-7544-0DB0-4A3E9265AA95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17" creationId="{5748718E-666B-EDCB-FF5A-77A99F529D59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18" creationId="{01A190AA-1B32-FA0D-88D2-F1FA0D419090}"/>
          </ac:spMkLst>
        </pc:spChg>
        <pc:spChg chg="mod topLvl">
          <ac:chgData name="Mike Wills" userId="14e58efe-1e17-4b3e-98ba-31cf6053bd38" providerId="ADAL" clId="{7571B7C9-3EF6-4372-9E68-7E7CF807A255}" dt="2024-01-08T02:58:40.843" v="3320" actId="164"/>
          <ac:spMkLst>
            <pc:docMk/>
            <pc:sldMk cId="465574961" sldId="1640"/>
            <ac:spMk id="19" creationId="{AB825B8A-DFF8-981F-62D2-34FF2D523BB5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20" creationId="{38252697-2F2A-B47F-E559-0CE5F78EC8A7}"/>
          </ac:spMkLst>
        </pc:spChg>
        <pc:spChg chg="mod topLvl">
          <ac:chgData name="Mike Wills" userId="14e58efe-1e17-4b3e-98ba-31cf6053bd38" providerId="ADAL" clId="{7571B7C9-3EF6-4372-9E68-7E7CF807A255}" dt="2024-01-08T02:58:33.348" v="3319" actId="164"/>
          <ac:spMkLst>
            <pc:docMk/>
            <pc:sldMk cId="465574961" sldId="1640"/>
            <ac:spMk id="21" creationId="{FA350E01-3D7F-3F31-6EC0-D9E2C9B9123C}"/>
          </ac:spMkLst>
        </pc:spChg>
        <pc:grpChg chg="add del mod">
          <ac:chgData name="Mike Wills" userId="14e58efe-1e17-4b3e-98ba-31cf6053bd38" providerId="ADAL" clId="{7571B7C9-3EF6-4372-9E68-7E7CF807A255}" dt="2024-01-08T02:52:41.579" v="3308" actId="165"/>
          <ac:grpSpMkLst>
            <pc:docMk/>
            <pc:sldMk cId="465574961" sldId="1640"/>
            <ac:grpSpMk id="8" creationId="{3788C573-3C2E-EB24-2D1A-737219035ADC}"/>
          </ac:grpSpMkLst>
        </pc:grpChg>
        <pc:grpChg chg="del mod topLvl">
          <ac:chgData name="Mike Wills" userId="14e58efe-1e17-4b3e-98ba-31cf6053bd38" providerId="ADAL" clId="{7571B7C9-3EF6-4372-9E68-7E7CF807A255}" dt="2024-01-08T02:53:12.002" v="3309" actId="165"/>
          <ac:grpSpMkLst>
            <pc:docMk/>
            <pc:sldMk cId="465574961" sldId="1640"/>
            <ac:grpSpMk id="11" creationId="{E5E6CDF6-2FBD-8316-BA1C-DAAC4D5FE1A2}"/>
          </ac:grpSpMkLst>
        </pc:grpChg>
        <pc:grpChg chg="add mod">
          <ac:chgData name="Mike Wills" userId="14e58efe-1e17-4b3e-98ba-31cf6053bd38" providerId="ADAL" clId="{7571B7C9-3EF6-4372-9E68-7E7CF807A255}" dt="2024-01-08T02:58:47.434" v="3345" actId="1038"/>
          <ac:grpSpMkLst>
            <pc:docMk/>
            <pc:sldMk cId="465574961" sldId="1640"/>
            <ac:grpSpMk id="22" creationId="{16D38CCB-7B0E-DB62-8037-E99C809CDE7F}"/>
          </ac:grpSpMkLst>
        </pc:grpChg>
        <pc:grpChg chg="add mod">
          <ac:chgData name="Mike Wills" userId="14e58efe-1e17-4b3e-98ba-31cf6053bd38" providerId="ADAL" clId="{7571B7C9-3EF6-4372-9E68-7E7CF807A255}" dt="2024-01-08T02:58:40.843" v="3320" actId="164"/>
          <ac:grpSpMkLst>
            <pc:docMk/>
            <pc:sldMk cId="465574961" sldId="1640"/>
            <ac:grpSpMk id="23" creationId="{5335ED4D-CA5B-E540-4876-0A06E4208B7F}"/>
          </ac:grpSpMkLst>
        </pc:grpChg>
      </pc:sldChg>
      <pc:sldChg chg="addSp delSp modSp new mod modClrScheme chgLayout modNotesTx">
        <pc:chgData name="Mike Wills" userId="14e58efe-1e17-4b3e-98ba-31cf6053bd38" providerId="ADAL" clId="{7571B7C9-3EF6-4372-9E68-7E7CF807A255}" dt="2024-01-09T04:29:07.376" v="7673" actId="6549"/>
        <pc:sldMkLst>
          <pc:docMk/>
          <pc:sldMk cId="2616164317" sldId="1641"/>
        </pc:sldMkLst>
        <pc:spChg chg="del mod ord">
          <ac:chgData name="Mike Wills" userId="14e58efe-1e17-4b3e-98ba-31cf6053bd38" providerId="ADAL" clId="{7571B7C9-3EF6-4372-9E68-7E7CF807A255}" dt="2024-01-08T21:24:18.682" v="3878" actId="700"/>
          <ac:spMkLst>
            <pc:docMk/>
            <pc:sldMk cId="2616164317" sldId="1641"/>
            <ac:spMk id="2" creationId="{69B0553D-D38E-A172-E46F-7BDCC50DDEBD}"/>
          </ac:spMkLst>
        </pc:spChg>
        <pc:spChg chg="del mod ord">
          <ac:chgData name="Mike Wills" userId="14e58efe-1e17-4b3e-98ba-31cf6053bd38" providerId="ADAL" clId="{7571B7C9-3EF6-4372-9E68-7E7CF807A255}" dt="2024-01-08T21:24:18.682" v="3878" actId="700"/>
          <ac:spMkLst>
            <pc:docMk/>
            <pc:sldMk cId="2616164317" sldId="1641"/>
            <ac:spMk id="3" creationId="{E9FC1FDC-5728-A429-A892-7176DBE485F8}"/>
          </ac:spMkLst>
        </pc:spChg>
        <pc:spChg chg="mod ord">
          <ac:chgData name="Mike Wills" userId="14e58efe-1e17-4b3e-98ba-31cf6053bd38" providerId="ADAL" clId="{7571B7C9-3EF6-4372-9E68-7E7CF807A255}" dt="2024-01-08T21:24:18.682" v="3878" actId="700"/>
          <ac:spMkLst>
            <pc:docMk/>
            <pc:sldMk cId="2616164317" sldId="1641"/>
            <ac:spMk id="4" creationId="{41AAB4C1-A6FE-1D91-4CD1-9658BB6772D3}"/>
          </ac:spMkLst>
        </pc:spChg>
        <pc:spChg chg="add mod ord">
          <ac:chgData name="Mike Wills" userId="14e58efe-1e17-4b3e-98ba-31cf6053bd38" providerId="ADAL" clId="{7571B7C9-3EF6-4372-9E68-7E7CF807A255}" dt="2024-01-08T21:24:32.664" v="3906" actId="20577"/>
          <ac:spMkLst>
            <pc:docMk/>
            <pc:sldMk cId="2616164317" sldId="1641"/>
            <ac:spMk id="5" creationId="{44167439-DD09-D54B-6F7C-527F7BBC4320}"/>
          </ac:spMkLst>
        </pc:spChg>
        <pc:spChg chg="add mod ord">
          <ac:chgData name="Mike Wills" userId="14e58efe-1e17-4b3e-98ba-31cf6053bd38" providerId="ADAL" clId="{7571B7C9-3EF6-4372-9E68-7E7CF807A255}" dt="2024-01-08T21:25:18.965" v="3926" actId="20577"/>
          <ac:spMkLst>
            <pc:docMk/>
            <pc:sldMk cId="2616164317" sldId="1641"/>
            <ac:spMk id="6" creationId="{0AD8771D-EE56-0076-65EF-11EFF53EEE16}"/>
          </ac:spMkLst>
        </pc:spChg>
        <pc:spChg chg="add mod ord">
          <ac:chgData name="Mike Wills" userId="14e58efe-1e17-4b3e-98ba-31cf6053bd38" providerId="ADAL" clId="{7571B7C9-3EF6-4372-9E68-7E7CF807A255}" dt="2024-01-08T21:24:18.682" v="3878" actId="700"/>
          <ac:spMkLst>
            <pc:docMk/>
            <pc:sldMk cId="2616164317" sldId="1641"/>
            <ac:spMk id="7" creationId="{316800A7-B868-2CBC-7BA0-C66BACF4E585}"/>
          </ac:spMkLst>
        </pc:spChg>
      </pc:sldChg>
      <pc:sldChg chg="addSp delSp modSp new mod modClrScheme chgLayout modNotesTx">
        <pc:chgData name="Mike Wills" userId="14e58efe-1e17-4b3e-98ba-31cf6053bd38" providerId="ADAL" clId="{7571B7C9-3EF6-4372-9E68-7E7CF807A255}" dt="2024-01-16T18:31:22.635" v="10604" actId="6549"/>
        <pc:sldMkLst>
          <pc:docMk/>
          <pc:sldMk cId="1459508333" sldId="1642"/>
        </pc:sldMkLst>
        <pc:spChg chg="del mod ord">
          <ac:chgData name="Mike Wills" userId="14e58efe-1e17-4b3e-98ba-31cf6053bd38" providerId="ADAL" clId="{7571B7C9-3EF6-4372-9E68-7E7CF807A255}" dt="2024-01-08T23:15:14.653" v="4087" actId="700"/>
          <ac:spMkLst>
            <pc:docMk/>
            <pc:sldMk cId="1459508333" sldId="1642"/>
            <ac:spMk id="2" creationId="{2B766FAE-44C3-13DD-4236-E93A5AF0712A}"/>
          </ac:spMkLst>
        </pc:spChg>
        <pc:spChg chg="mod">
          <ac:chgData name="Mike Wills" userId="14e58efe-1e17-4b3e-98ba-31cf6053bd38" providerId="ADAL" clId="{7571B7C9-3EF6-4372-9E68-7E7CF807A255}" dt="2024-01-13T18:41:52.129" v="7912" actId="20577"/>
          <ac:spMkLst>
            <pc:docMk/>
            <pc:sldMk cId="1459508333" sldId="1642"/>
            <ac:spMk id="2" creationId="{EAA99AD6-BCF4-1A75-7BF6-9D0EBA737FA0}"/>
          </ac:spMkLst>
        </pc:spChg>
        <pc:spChg chg="del mod ord">
          <ac:chgData name="Mike Wills" userId="14e58efe-1e17-4b3e-98ba-31cf6053bd38" providerId="ADAL" clId="{7571B7C9-3EF6-4372-9E68-7E7CF807A255}" dt="2024-01-08T23:15:14.653" v="4087" actId="700"/>
          <ac:spMkLst>
            <pc:docMk/>
            <pc:sldMk cId="1459508333" sldId="1642"/>
            <ac:spMk id="3" creationId="{41010546-9D7E-7625-1DE6-2D5485B5FFB1}"/>
          </ac:spMkLst>
        </pc:spChg>
        <pc:spChg chg="mod ord">
          <ac:chgData name="Mike Wills" userId="14e58efe-1e17-4b3e-98ba-31cf6053bd38" providerId="ADAL" clId="{7571B7C9-3EF6-4372-9E68-7E7CF807A255}" dt="2024-01-08T23:15:14.653" v="4087" actId="700"/>
          <ac:spMkLst>
            <pc:docMk/>
            <pc:sldMk cId="1459508333" sldId="1642"/>
            <ac:spMk id="4" creationId="{C374E843-D70C-4EA2-C297-34C514ABD5D3}"/>
          </ac:spMkLst>
        </pc:spChg>
        <pc:spChg chg="add mod ord">
          <ac:chgData name="Mike Wills" userId="14e58efe-1e17-4b3e-98ba-31cf6053bd38" providerId="ADAL" clId="{7571B7C9-3EF6-4372-9E68-7E7CF807A255}" dt="2024-01-13T18:41:09.812" v="7882" actId="20577"/>
          <ac:spMkLst>
            <pc:docMk/>
            <pc:sldMk cId="1459508333" sldId="1642"/>
            <ac:spMk id="5" creationId="{0CD51602-D388-BDC4-6349-E4EA65CD1BC7}"/>
          </ac:spMkLst>
        </pc:spChg>
        <pc:spChg chg="add mod ord">
          <ac:chgData name="Mike Wills" userId="14e58efe-1e17-4b3e-98ba-31cf6053bd38" providerId="ADAL" clId="{7571B7C9-3EF6-4372-9E68-7E7CF807A255}" dt="2024-01-13T19:46:30.649" v="8013" actId="20577"/>
          <ac:spMkLst>
            <pc:docMk/>
            <pc:sldMk cId="1459508333" sldId="1642"/>
            <ac:spMk id="6" creationId="{E79DAB4B-7256-E1D2-2125-9FE67D307144}"/>
          </ac:spMkLst>
        </pc:spChg>
        <pc:spChg chg="add mod">
          <ac:chgData name="Mike Wills" userId="14e58efe-1e17-4b3e-98ba-31cf6053bd38" providerId="ADAL" clId="{7571B7C9-3EF6-4372-9E68-7E7CF807A255}" dt="2024-01-09T00:13:59.120" v="5846" actId="13822"/>
          <ac:spMkLst>
            <pc:docMk/>
            <pc:sldMk cId="1459508333" sldId="1642"/>
            <ac:spMk id="7" creationId="{7B945EE6-7208-C4C0-85E4-A9A609A98D94}"/>
          </ac:spMkLst>
        </pc:spChg>
      </pc:sldChg>
      <pc:sldMasterChg chg="modSp mod addSldLayout delSldLayout modSldLayout">
        <pc:chgData name="Mike Wills" userId="14e58efe-1e17-4b3e-98ba-31cf6053bd38" providerId="ADAL" clId="{7571B7C9-3EF6-4372-9E68-7E7CF807A255}" dt="2024-01-16T03:37:55.425" v="10058" actId="2696"/>
        <pc:sldMasterMkLst>
          <pc:docMk/>
          <pc:sldMasterMk cId="0" sldId="2147483665"/>
        </pc:sldMasterMkLst>
        <pc:spChg chg="mod">
          <ac:chgData name="Mike Wills" userId="14e58efe-1e17-4b3e-98ba-31cf6053bd38" providerId="ADAL" clId="{7571B7C9-3EF6-4372-9E68-7E7CF807A255}" dt="2024-01-08T00:06:15.866" v="1456" actId="242"/>
          <ac:spMkLst>
            <pc:docMk/>
            <pc:sldMasterMk cId="0" sldId="2147483665"/>
            <ac:spMk id="6" creationId="{00000000-0000-0000-0000-000000000000}"/>
          </ac:spMkLst>
        </pc:spChg>
        <pc:spChg chg="mod">
          <ac:chgData name="Mike Wills" userId="14e58efe-1e17-4b3e-98ba-31cf6053bd38" providerId="ADAL" clId="{7571B7C9-3EF6-4372-9E68-7E7CF807A255}" dt="2024-01-07T23:38:54.300" v="1261" actId="2711"/>
          <ac:spMkLst>
            <pc:docMk/>
            <pc:sldMasterMk cId="0" sldId="2147483665"/>
            <ac:spMk id="7" creationId="{00000000-0000-0000-0000-000000000000}"/>
          </ac:spMkLst>
        </pc:spChg>
        <pc:sldLayoutChg chg="del">
          <pc:chgData name="Mike Wills" userId="14e58efe-1e17-4b3e-98ba-31cf6053bd38" providerId="ADAL" clId="{7571B7C9-3EF6-4372-9E68-7E7CF807A255}" dt="2024-01-16T03:37:55.425" v="10058" actId="2696"/>
          <pc:sldLayoutMkLst>
            <pc:docMk/>
            <pc:sldMasterMk cId="0" sldId="2147483665"/>
            <pc:sldLayoutMk cId="0" sldId="2147483651"/>
          </pc:sldLayoutMkLst>
        </pc:sldLayoutChg>
        <pc:sldLayoutChg chg="addSp delSp modSp mod">
          <pc:chgData name="Mike Wills" userId="14e58efe-1e17-4b3e-98ba-31cf6053bd38" providerId="ADAL" clId="{7571B7C9-3EF6-4372-9E68-7E7CF807A255}" dt="2024-01-08T00:08:55.541" v="1471" actId="1076"/>
          <pc:sldLayoutMkLst>
            <pc:docMk/>
            <pc:sldMasterMk cId="0" sldId="2147483665"/>
            <pc:sldLayoutMk cId="0" sldId="2147483653"/>
          </pc:sldLayoutMkLst>
          <pc:spChg chg="add del">
            <ac:chgData name="Mike Wills" userId="14e58efe-1e17-4b3e-98ba-31cf6053bd38" providerId="ADAL" clId="{7571B7C9-3EF6-4372-9E68-7E7CF807A255}" dt="2024-01-07T23:15:37.558" v="553" actId="22"/>
            <ac:spMkLst>
              <pc:docMk/>
              <pc:sldMasterMk cId="0" sldId="2147483665"/>
              <pc:sldLayoutMk cId="0" sldId="2147483653"/>
              <ac:spMk id="3" creationId="{4D15DD22-8236-A5D2-573E-CAA0879444F7}"/>
            </ac:spMkLst>
          </pc:spChg>
          <pc:spChg chg="mod">
            <ac:chgData name="Mike Wills" userId="14e58efe-1e17-4b3e-98ba-31cf6053bd38" providerId="ADAL" clId="{7571B7C9-3EF6-4372-9E68-7E7CF807A255}" dt="2024-01-08T00:06:25.279" v="1457" actId="242"/>
            <ac:spMkLst>
              <pc:docMk/>
              <pc:sldMasterMk cId="0" sldId="2147483665"/>
              <pc:sldLayoutMk cId="0" sldId="2147483653"/>
              <ac:spMk id="35" creationId="{00000000-0000-0000-0000-000000000000}"/>
            </ac:spMkLst>
          </pc:spChg>
          <pc:spChg chg="mod">
            <ac:chgData name="Mike Wills" userId="14e58efe-1e17-4b3e-98ba-31cf6053bd38" providerId="ADAL" clId="{7571B7C9-3EF6-4372-9E68-7E7CF807A255}" dt="2024-01-08T00:08:55.541" v="1471" actId="1076"/>
            <ac:spMkLst>
              <pc:docMk/>
              <pc:sldMasterMk cId="0" sldId="2147483665"/>
              <pc:sldLayoutMk cId="0" sldId="2147483653"/>
              <ac:spMk id="36" creationId="{00000000-0000-0000-0000-000000000000}"/>
            </ac:spMkLst>
          </pc:spChg>
        </pc:sldLayoutChg>
        <pc:sldLayoutChg chg="modSp mod">
          <pc:chgData name="Mike Wills" userId="14e58efe-1e17-4b3e-98ba-31cf6053bd38" providerId="ADAL" clId="{7571B7C9-3EF6-4372-9E68-7E7CF807A255}" dt="2024-01-08T02:00:53.702" v="2632" actId="108"/>
          <pc:sldLayoutMkLst>
            <pc:docMk/>
            <pc:sldMasterMk cId="0" sldId="2147483665"/>
            <pc:sldLayoutMk cId="0" sldId="2147483654"/>
          </pc:sldLayoutMkLst>
          <pc:spChg chg="mod">
            <ac:chgData name="Mike Wills" userId="14e58efe-1e17-4b3e-98ba-31cf6053bd38" providerId="ADAL" clId="{7571B7C9-3EF6-4372-9E68-7E7CF807A255}" dt="2024-01-08T01:55:00.308" v="2509" actId="242"/>
            <ac:spMkLst>
              <pc:docMk/>
              <pc:sldMasterMk cId="0" sldId="2147483665"/>
              <pc:sldLayoutMk cId="0" sldId="2147483654"/>
              <ac:spMk id="41" creationId="{00000000-0000-0000-0000-000000000000}"/>
            </ac:spMkLst>
          </pc:spChg>
          <pc:spChg chg="mod">
            <ac:chgData name="Mike Wills" userId="14e58efe-1e17-4b3e-98ba-31cf6053bd38" providerId="ADAL" clId="{7571B7C9-3EF6-4372-9E68-7E7CF807A255}" dt="2024-01-08T02:00:53.702" v="2632" actId="108"/>
            <ac:spMkLst>
              <pc:docMk/>
              <pc:sldMasterMk cId="0" sldId="2147483665"/>
              <pc:sldLayoutMk cId="0" sldId="2147483654"/>
              <ac:spMk id="42" creationId="{00000000-0000-0000-0000-000000000000}"/>
            </ac:spMkLst>
          </pc:spChg>
          <pc:spChg chg="mod">
            <ac:chgData name="Mike Wills" userId="14e58efe-1e17-4b3e-98ba-31cf6053bd38" providerId="ADAL" clId="{7571B7C9-3EF6-4372-9E68-7E7CF807A255}" dt="2024-01-08T01:59:54.370" v="2596"/>
            <ac:spMkLst>
              <pc:docMk/>
              <pc:sldMasterMk cId="0" sldId="2147483665"/>
              <pc:sldLayoutMk cId="0" sldId="2147483654"/>
              <ac:spMk id="43" creationId="{00000000-0000-0000-0000-000000000000}"/>
            </ac:spMkLst>
          </pc:spChg>
        </pc:sldLayoutChg>
        <pc:sldLayoutChg chg="del">
          <pc:chgData name="Mike Wills" userId="14e58efe-1e17-4b3e-98ba-31cf6053bd38" providerId="ADAL" clId="{7571B7C9-3EF6-4372-9E68-7E7CF807A255}" dt="2024-01-08T03:18:05.323" v="3547" actId="47"/>
          <pc:sldLayoutMkLst>
            <pc:docMk/>
            <pc:sldMasterMk cId="0" sldId="2147483665"/>
            <pc:sldLayoutMk cId="0" sldId="2147483655"/>
          </pc:sldLayoutMkLst>
        </pc:sldLayoutChg>
        <pc:sldLayoutChg chg="del">
          <pc:chgData name="Mike Wills" userId="14e58efe-1e17-4b3e-98ba-31cf6053bd38" providerId="ADAL" clId="{7571B7C9-3EF6-4372-9E68-7E7CF807A255}" dt="2024-01-08T03:18:42.361" v="3568" actId="47"/>
          <pc:sldLayoutMkLst>
            <pc:docMk/>
            <pc:sldMasterMk cId="0" sldId="2147483665"/>
            <pc:sldLayoutMk cId="0" sldId="2147483656"/>
          </pc:sldLayoutMkLst>
        </pc:sldLayoutChg>
        <pc:sldLayoutChg chg="del mod">
          <pc:chgData name="Mike Wills" userId="14e58efe-1e17-4b3e-98ba-31cf6053bd38" providerId="ADAL" clId="{7571B7C9-3EF6-4372-9E68-7E7CF807A255}" dt="2024-01-08T03:23:41.684" v="3613" actId="2696"/>
          <pc:sldLayoutMkLst>
            <pc:docMk/>
            <pc:sldMasterMk cId="0" sldId="2147483665"/>
            <pc:sldLayoutMk cId="4236727059" sldId="2147483666"/>
          </pc:sldLayoutMkLst>
        </pc:sldLayoutChg>
        <pc:sldLayoutChg chg="del mod">
          <pc:chgData name="Mike Wills" userId="14e58efe-1e17-4b3e-98ba-31cf6053bd38" providerId="ADAL" clId="{7571B7C9-3EF6-4372-9E68-7E7CF807A255}" dt="2024-01-08T03:23:45.279" v="3614" actId="2696"/>
          <pc:sldLayoutMkLst>
            <pc:docMk/>
            <pc:sldMasterMk cId="0" sldId="2147483665"/>
            <pc:sldLayoutMk cId="506151377" sldId="2147483667"/>
          </pc:sldLayoutMkLst>
        </pc:sldLayoutChg>
        <pc:sldLayoutChg chg="del mod">
          <pc:chgData name="Mike Wills" userId="14e58efe-1e17-4b3e-98ba-31cf6053bd38" providerId="ADAL" clId="{7571B7C9-3EF6-4372-9E68-7E7CF807A255}" dt="2024-01-08T03:25:40.686" v="3631" actId="2696"/>
          <pc:sldLayoutMkLst>
            <pc:docMk/>
            <pc:sldMasterMk cId="0" sldId="2147483665"/>
            <pc:sldLayoutMk cId="2706047939" sldId="2147483668"/>
          </pc:sldLayoutMkLst>
        </pc:sldLayoutChg>
        <pc:sldLayoutChg chg="del mod">
          <pc:chgData name="Mike Wills" userId="14e58efe-1e17-4b3e-98ba-31cf6053bd38" providerId="ADAL" clId="{7571B7C9-3EF6-4372-9E68-7E7CF807A255}" dt="2024-01-08T00:31:04.615" v="1824" actId="47"/>
          <pc:sldLayoutMkLst>
            <pc:docMk/>
            <pc:sldMasterMk cId="0" sldId="2147483665"/>
            <pc:sldLayoutMk cId="726405808" sldId="2147483669"/>
          </pc:sldLayoutMkLst>
        </pc:sldLayoutChg>
        <pc:sldLayoutChg chg="del mod">
          <pc:chgData name="Mike Wills" userId="14e58efe-1e17-4b3e-98ba-31cf6053bd38" providerId="ADAL" clId="{7571B7C9-3EF6-4372-9E68-7E7CF807A255}" dt="2024-01-08T03:23:53.845" v="3615" actId="2696"/>
          <pc:sldLayoutMkLst>
            <pc:docMk/>
            <pc:sldMasterMk cId="0" sldId="2147483665"/>
            <pc:sldLayoutMk cId="1892804858" sldId="2147483670"/>
          </pc:sldLayoutMkLst>
        </pc:sldLayoutChg>
        <pc:sldLayoutChg chg="del mod">
          <pc:chgData name="Mike Wills" userId="14e58efe-1e17-4b3e-98ba-31cf6053bd38" providerId="ADAL" clId="{7571B7C9-3EF6-4372-9E68-7E7CF807A255}" dt="2024-01-08T03:23:56.747" v="3616" actId="2696"/>
          <pc:sldLayoutMkLst>
            <pc:docMk/>
            <pc:sldMasterMk cId="0" sldId="2147483665"/>
            <pc:sldLayoutMk cId="2266862363" sldId="2147483671"/>
          </pc:sldLayoutMkLst>
        </pc:sldLayoutChg>
        <pc:sldLayoutChg chg="del mod">
          <pc:chgData name="Mike Wills" userId="14e58efe-1e17-4b3e-98ba-31cf6053bd38" providerId="ADAL" clId="{7571B7C9-3EF6-4372-9E68-7E7CF807A255}" dt="2024-01-08T03:06:53.692" v="3348" actId="47"/>
          <pc:sldLayoutMkLst>
            <pc:docMk/>
            <pc:sldMasterMk cId="0" sldId="2147483665"/>
            <pc:sldLayoutMk cId="2466034426" sldId="2147483672"/>
          </pc:sldLayoutMkLst>
        </pc:sldLayoutChg>
        <pc:sldLayoutChg chg="del mod">
          <pc:chgData name="Mike Wills" userId="14e58efe-1e17-4b3e-98ba-31cf6053bd38" providerId="ADAL" clId="{7571B7C9-3EF6-4372-9E68-7E7CF807A255}" dt="2024-01-08T02:59:57.024" v="3347" actId="47"/>
          <pc:sldLayoutMkLst>
            <pc:docMk/>
            <pc:sldMasterMk cId="0" sldId="2147483665"/>
            <pc:sldLayoutMk cId="1941569357" sldId="2147483673"/>
          </pc:sldLayoutMkLst>
        </pc:sldLayoutChg>
        <pc:sldLayoutChg chg="del mod">
          <pc:chgData name="Mike Wills" userId="14e58efe-1e17-4b3e-98ba-31cf6053bd38" providerId="ADAL" clId="{7571B7C9-3EF6-4372-9E68-7E7CF807A255}" dt="2024-01-08T02:07:33.549" v="2703" actId="47"/>
          <pc:sldLayoutMkLst>
            <pc:docMk/>
            <pc:sldMasterMk cId="0" sldId="2147483665"/>
            <pc:sldLayoutMk cId="580307014" sldId="2147483674"/>
          </pc:sldLayoutMkLst>
        </pc:sldLayoutChg>
        <pc:sldLayoutChg chg="del mod">
          <pc:chgData name="Mike Wills" userId="14e58efe-1e17-4b3e-98ba-31cf6053bd38" providerId="ADAL" clId="{7571B7C9-3EF6-4372-9E68-7E7CF807A255}" dt="2024-01-07T23:42:42.473" v="1330" actId="47"/>
          <pc:sldLayoutMkLst>
            <pc:docMk/>
            <pc:sldMasterMk cId="0" sldId="2147483665"/>
            <pc:sldLayoutMk cId="166903333" sldId="2147483675"/>
          </pc:sldLayoutMkLst>
        </pc:sldLayoutChg>
        <pc:sldLayoutChg chg="del mod">
          <pc:chgData name="Mike Wills" userId="14e58efe-1e17-4b3e-98ba-31cf6053bd38" providerId="ADAL" clId="{7571B7C9-3EF6-4372-9E68-7E7CF807A255}" dt="2024-01-08T03:23:59.353" v="3617" actId="2696"/>
          <pc:sldLayoutMkLst>
            <pc:docMk/>
            <pc:sldMasterMk cId="0" sldId="2147483665"/>
            <pc:sldLayoutMk cId="3750089033" sldId="2147483676"/>
          </pc:sldLayoutMkLst>
        </pc:sldLayoutChg>
        <pc:sldLayoutChg chg="addSp delSp modSp add mod">
          <pc:chgData name="Mike Wills" userId="14e58efe-1e17-4b3e-98ba-31cf6053bd38" providerId="ADAL" clId="{7571B7C9-3EF6-4372-9E68-7E7CF807A255}" dt="2024-01-08T23:01:15.856" v="4038" actId="20577"/>
          <pc:sldLayoutMkLst>
            <pc:docMk/>
            <pc:sldMasterMk cId="0" sldId="2147483665"/>
            <pc:sldLayoutMk cId="3535786533" sldId="2147483677"/>
          </pc:sldLayoutMkLst>
          <pc:spChg chg="add del">
            <ac:chgData name="Mike Wills" userId="14e58efe-1e17-4b3e-98ba-31cf6053bd38" providerId="ADAL" clId="{7571B7C9-3EF6-4372-9E68-7E7CF807A255}" dt="2024-01-07T23:17:37.637" v="558" actId="11529"/>
            <ac:spMkLst>
              <pc:docMk/>
              <pc:sldMasterMk cId="0" sldId="2147483665"/>
              <pc:sldLayoutMk cId="3535786533" sldId="2147483677"/>
              <ac:spMk id="2" creationId="{EF2EF072-CCE2-05CE-A3AA-5B8CC1E5B4D6}"/>
            </ac:spMkLst>
          </pc:spChg>
          <pc:spChg chg="add mod">
            <ac:chgData name="Mike Wills" userId="14e58efe-1e17-4b3e-98ba-31cf6053bd38" providerId="ADAL" clId="{7571B7C9-3EF6-4372-9E68-7E7CF807A255}" dt="2024-01-07T23:26:27.297" v="709" actId="12"/>
            <ac:spMkLst>
              <pc:docMk/>
              <pc:sldMasterMk cId="0" sldId="2147483665"/>
              <pc:sldLayoutMk cId="3535786533" sldId="2147483677"/>
              <ac:spMk id="3" creationId="{F71E0323-1007-6C7A-6445-8D84D2F0CAB1}"/>
            </ac:spMkLst>
          </pc:spChg>
          <pc:spChg chg="mod">
            <ac:chgData name="Mike Wills" userId="14e58efe-1e17-4b3e-98ba-31cf6053bd38" providerId="ADAL" clId="{7571B7C9-3EF6-4372-9E68-7E7CF807A255}" dt="2024-01-08T00:06:32.873" v="1458" actId="242"/>
            <ac:spMkLst>
              <pc:docMk/>
              <pc:sldMasterMk cId="0" sldId="2147483665"/>
              <pc:sldLayoutMk cId="3535786533" sldId="2147483677"/>
              <ac:spMk id="35" creationId="{00000000-0000-0000-0000-000000000000}"/>
            </ac:spMkLst>
          </pc:spChg>
          <pc:spChg chg="mod">
            <ac:chgData name="Mike Wills" userId="14e58efe-1e17-4b3e-98ba-31cf6053bd38" providerId="ADAL" clId="{7571B7C9-3EF6-4372-9E68-7E7CF807A255}" dt="2024-01-08T23:01:15.856" v="4038" actId="20577"/>
            <ac:spMkLst>
              <pc:docMk/>
              <pc:sldMasterMk cId="0" sldId="2147483665"/>
              <pc:sldLayoutMk cId="3535786533" sldId="2147483677"/>
              <ac:spMk id="36" creationId="{00000000-0000-0000-0000-000000000000}"/>
            </ac:spMkLst>
          </pc:spChg>
        </pc:sldLayoutChg>
        <pc:sldLayoutChg chg="del">
          <pc:chgData name="Mike Wills" userId="14e58efe-1e17-4b3e-98ba-31cf6053bd38" providerId="ADAL" clId="{7571B7C9-3EF6-4372-9E68-7E7CF807A255}" dt="2024-01-08T03:24:04.643" v="3618" actId="2696"/>
          <pc:sldLayoutMkLst>
            <pc:docMk/>
            <pc:sldMasterMk cId="0" sldId="2147483665"/>
            <pc:sldLayoutMk cId="4061053326" sldId="214748367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EB3366-54F0-9C07-F937-EDB6FCDB0C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9E73C8-71AF-F5B2-E6ED-50FFCA86D99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C0D39-C49F-47F7-AC37-1160381796CC}" type="datetimeFigureOut">
              <a:rPr lang="en-US" smtClean="0"/>
              <a:t>1/16/2024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A45E5D-C482-9735-BBAC-46BC8DE265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9250F-A9C5-B141-6FE0-23F5C4FA24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4EFA-2507-414F-A4DC-E58F5F5935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781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139700" marR="0" lvl="0" indent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Tx/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052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6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12152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9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489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10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8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03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00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83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8992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We get jazzed,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How …get clients to think about this differently?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Relate to business impact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they can't see that now.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How do we help them?</a:t>
            </a:r>
          </a:p>
          <a:p>
            <a:pPr marL="0" indent="0">
              <a:buNone/>
            </a:pPr>
            <a:endParaRPr lang="en-US" b="0" i="0" dirty="0">
              <a:solidFill>
                <a:srgbClr val="D1D2D3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We get excited about cross-channel marketing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Clients … still thinking about content … website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Maybe email and certainly SERPs. </a:t>
            </a:r>
          </a:p>
          <a:p>
            <a:pPr marL="0" indent="0">
              <a:buNone/>
            </a:pPr>
            <a:endParaRPr lang="en-US" b="0" i="0" dirty="0">
              <a:solidFill>
                <a:srgbClr val="D1D2D3"/>
              </a:solidFill>
              <a:effectLst/>
              <a:latin typeface="+mn-lt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Next 15 minutes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Move from talking about .. Conceptually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D1D2D3"/>
                </a:solidFill>
                <a:effectLst/>
                <a:latin typeface="+mn-lt"/>
              </a:rPr>
              <a:t>To sharing stories about how we've put it in action.</a:t>
            </a:r>
          </a:p>
          <a:p>
            <a:pPr marL="0" indent="0">
              <a:buNone/>
            </a:pPr>
            <a:endParaRPr lang="en-US" b="0" i="0" dirty="0">
              <a:solidFill>
                <a:srgbClr val="D1D2D3"/>
              </a:solidFill>
              <a:effectLst/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060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1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Secondary strategies (15-30% improvements)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Fluency optimization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Easy-to-Understand methods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https://www.searchenginejournal.com/researchers-show-how-to-rank-in-ai-search/504260/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https://openreview.net/pdf/d7aef3973d67b5dcaf1b84b76042e9ff6a705d3b.pdf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Anonymous authors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Paper under double-blind review</a:t>
            </a:r>
          </a:p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3160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360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2773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100" b="0" i="0" u="none" strike="noStrike" cap="none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243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198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040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Tx/>
              <a:buNone/>
            </a:pPr>
            <a:endParaRPr lang="en-US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47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249D7-79C4-4D05-A00B-B1C2C626EDA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00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167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6062" y="2906214"/>
            <a:ext cx="7871875" cy="118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800"/>
              <a:buNone/>
              <a:defRPr sz="5800">
                <a:latin typeface="+mj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759417" y="4094214"/>
            <a:ext cx="7748520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- Teal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634075" y="1735744"/>
            <a:ext cx="6009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34075" y="2957433"/>
            <a:ext cx="60936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lvl="0" indent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>
                <a:solidFill>
                  <a:schemeClr val="tx2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4" name="Google Shape;11;p2">
            <a:extLst>
              <a:ext uri="{FF2B5EF4-FFF2-40B4-BE49-F238E27FC236}">
                <a16:creationId xmlns:a16="http://schemas.microsoft.com/office/drawing/2014/main" id="{66E2D626-F51B-AC54-ADAF-9D29A4849CC1}"/>
              </a:ext>
            </a:extLst>
          </p:cNvPr>
          <p:cNvSpPr/>
          <p:nvPr userDrawn="1"/>
        </p:nvSpPr>
        <p:spPr>
          <a:xfrm>
            <a:off x="752159" y="2895544"/>
            <a:ext cx="5891216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554480"/>
            <a:ext cx="8020200" cy="28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000"/>
              <a:buChar char="○"/>
              <a:defRPr>
                <a:solidFill>
                  <a:schemeClr val="tx2"/>
                </a:solidFill>
                <a:latin typeface="+mn-lt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●"/>
              <a:defRPr>
                <a:latin typeface="+mn-l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1"/>
            <a:r>
              <a:rPr lang="en-US" dirty="0"/>
              <a:t>Branch one</a:t>
            </a:r>
          </a:p>
          <a:p>
            <a:pPr lvl="1"/>
            <a:r>
              <a:rPr lang="en-US" dirty="0"/>
              <a:t>Branch two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content + imag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5354611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1554480"/>
            <a:ext cx="5218364" cy="31764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000"/>
              <a:buChar char="○"/>
              <a:defRPr>
                <a:solidFill>
                  <a:schemeClr val="tx2"/>
                </a:solidFill>
                <a:latin typeface="+mn-lt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SzPts val="2000"/>
              <a:buChar char="●"/>
              <a:defRPr>
                <a:latin typeface="+mn-lt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Bullet two</a:t>
            </a:r>
          </a:p>
          <a:p>
            <a:pPr lvl="1"/>
            <a:r>
              <a:rPr lang="en-US" dirty="0"/>
              <a:t>Branch one</a:t>
            </a:r>
          </a:p>
          <a:p>
            <a:pPr lvl="1"/>
            <a:r>
              <a:rPr lang="en-US" dirty="0"/>
              <a:t>Branch two</a:t>
            </a:r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latin typeface="+mn-lt"/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1E0323-1007-6C7A-6445-8D84D2F0CA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99632" y="0"/>
            <a:ext cx="2944368" cy="5138928"/>
          </a:xfrm>
        </p:spPr>
        <p:txBody>
          <a:bodyPr/>
          <a:lstStyle>
            <a:lvl1pPr marL="10160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8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457200" y="1554479"/>
            <a:ext cx="3561000" cy="333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114300" lvl="0" indent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Arial" panose="020B0604020202020204" pitchFamily="34" charset="0"/>
              <a:buNone/>
              <a:defRPr lang="en-US" sz="1800" b="0" i="0" u="none" strike="noStrike" cap="none" dirty="0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marL="457200" marR="0" lvl="0" indent="-342900" algn="l" rtl="0" eaLnBrk="1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Open Sans"/>
              <a:buChar char="○"/>
            </a:pPr>
            <a:r>
              <a:rPr lang="en-US" dirty="0"/>
              <a:t>Click to edit Master text styles</a:t>
            </a:r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5131069" y="1554479"/>
            <a:ext cx="3600000" cy="33359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1800"/>
              <a:buChar char="○"/>
              <a:defRPr sz="1800">
                <a:solidFill>
                  <a:schemeClr val="tx2"/>
                </a:solidFill>
                <a:latin typeface="+mn-lt"/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588700" y="4406306"/>
            <a:ext cx="7966500" cy="2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Montserrat"/>
              <a:buNone/>
              <a:defRPr sz="32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dirty="0"/>
              <a:t>Bullet one</a:t>
            </a:r>
          </a:p>
          <a:p>
            <a:r>
              <a:rPr lang="en-US" dirty="0"/>
              <a:t>Bullet two</a:t>
            </a:r>
          </a:p>
          <a:p>
            <a:pPr lvl="1"/>
            <a:r>
              <a:rPr lang="en-US" dirty="0"/>
              <a:t>Branch one</a:t>
            </a:r>
          </a:p>
          <a:p>
            <a:pPr lvl="1"/>
            <a:r>
              <a:rPr lang="en-US" dirty="0"/>
              <a:t>Branch two</a:t>
            </a: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100">
                <a:solidFill>
                  <a:srgbClr val="FFBF47"/>
                </a:solidFill>
                <a:latin typeface="+mn-l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77" r:id="rId4"/>
    <p:sldLayoutId id="2147483654" r:id="rId5"/>
    <p:sldLayoutId id="2147483657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28AFB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tx2"/>
        </a:buClr>
        <a:buFont typeface="Arial"/>
        <a:defRPr sz="1400" b="0" i="0" u="none" strike="noStrike" cap="none">
          <a:solidFill>
            <a:schemeClr val="tx2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review.net/pdf/d7aef3973d67b5dcaf1b84b76042e9ff6a705d3b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searchenginejournal.com/researchers-show-how-to-rank-in-ai-search/50426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sz="5400" dirty="0"/>
              <a:t>Content that Connects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192A582-95CA-AFEF-7AD2-9799177EC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8" y="359159"/>
            <a:ext cx="2014000" cy="351783"/>
          </a:xfrm>
          <a:prstGeom prst="rect">
            <a:avLst/>
          </a:prstGeom>
        </p:spPr>
      </p:pic>
      <p:sp>
        <p:nvSpPr>
          <p:cNvPr id="6" name="Google Shape;118;p22">
            <a:extLst>
              <a:ext uri="{FF2B5EF4-FFF2-40B4-BE49-F238E27FC236}">
                <a16:creationId xmlns:a16="http://schemas.microsoft.com/office/drawing/2014/main" id="{9C35A9BD-BF3B-E59F-8652-D7BF6D1119CB}"/>
              </a:ext>
            </a:extLst>
          </p:cNvPr>
          <p:cNvSpPr txBox="1">
            <a:spLocks/>
          </p:cNvSpPr>
          <p:nvPr/>
        </p:nvSpPr>
        <p:spPr>
          <a:xfrm>
            <a:off x="760048" y="4178721"/>
            <a:ext cx="6093600" cy="819300"/>
          </a:xfrm>
          <a:prstGeom prst="rect">
            <a:avLst/>
          </a:prstGeom>
        </p:spPr>
        <p:txBody>
          <a:bodyPr lIns="0" r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defRPr sz="1400" b="0" i="0" u="none" strike="noStrike" cap="none">
                <a:solidFill>
                  <a:schemeClr val="tx2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800" dirty="0">
                <a:effectLst/>
                <a:latin typeface="Calibri" panose="020F0502020204030204" pitchFamily="34" charset="0"/>
              </a:rPr>
              <a:t>Creating a Content Model that supports a Multichannel Strategy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06B54D-2E08-4E8E-8792-67B0587B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Illegible content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6FDFBF-8B25-48F3-9C6C-0C2FE9ABC5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900"/>
              </a:spcAft>
            </a:pPr>
            <a:r>
              <a:rPr lang="en-US" dirty="0"/>
              <a:t>Secret decoder ring required</a:t>
            </a:r>
          </a:p>
          <a:p>
            <a:pPr>
              <a:spcAft>
                <a:spcPts val="900"/>
              </a:spcAft>
            </a:pPr>
            <a:r>
              <a:rPr lang="en-US" dirty="0"/>
              <a:t>Content meaning obscured</a:t>
            </a:r>
          </a:p>
          <a:p>
            <a:pPr>
              <a:spcAft>
                <a:spcPts val="900"/>
              </a:spcAft>
            </a:pPr>
            <a:r>
              <a:rPr lang="en-US" dirty="0"/>
              <a:t>Brittle reverse-engineering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0EF5A1-65C6-0280-2928-44033959D673}"/>
              </a:ext>
            </a:extLst>
          </p:cNvPr>
          <p:cNvGrpSpPr/>
          <p:nvPr/>
        </p:nvGrpSpPr>
        <p:grpSpPr>
          <a:xfrm>
            <a:off x="4865587" y="962811"/>
            <a:ext cx="3912869" cy="3217878"/>
            <a:chOff x="4766733" y="868434"/>
            <a:chExt cx="3912869" cy="3217878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17AE2D82-09BA-4F60-80A9-757585A03B7A}"/>
                </a:ext>
              </a:extLst>
            </p:cNvPr>
            <p:cNvGrpSpPr/>
            <p:nvPr/>
          </p:nvGrpSpPr>
          <p:grpSpPr>
            <a:xfrm>
              <a:off x="4766733" y="1205628"/>
              <a:ext cx="560704" cy="71858"/>
              <a:chOff x="2916381" y="2242432"/>
              <a:chExt cx="719579" cy="91440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3044A72-1E2B-4531-A1C9-1B5E214878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78760" y="228815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38" name="Flowchart: Merge 137">
                <a:extLst>
                  <a:ext uri="{FF2B5EF4-FFF2-40B4-BE49-F238E27FC236}">
                    <a16:creationId xmlns:a16="http://schemas.microsoft.com/office/drawing/2014/main" id="{674C1B21-DF57-4B48-969D-1D61162B7B41}"/>
                  </a:ext>
                </a:extLst>
              </p:cNvPr>
              <p:cNvSpPr/>
              <p:nvPr/>
            </p:nvSpPr>
            <p:spPr>
              <a:xfrm>
                <a:off x="2916381" y="224243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1131CD6-80D4-462D-A091-70DF19FC24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0171" y="1317739"/>
              <a:ext cx="0" cy="1595257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DCD1115D-CEDF-4A34-864F-630646A24A97}"/>
                </a:ext>
              </a:extLst>
            </p:cNvPr>
            <p:cNvGrpSpPr/>
            <p:nvPr/>
          </p:nvGrpSpPr>
          <p:grpSpPr>
            <a:xfrm>
              <a:off x="4820171" y="1366330"/>
              <a:ext cx="566642" cy="0"/>
              <a:chOff x="2984961" y="2508092"/>
              <a:chExt cx="727199" cy="0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EFC9E134-1F34-481C-A97B-5AC50C2F77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5080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719BED8B-C49C-4A8A-99BF-5BEFFC4345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960" y="250809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3464BF9-570E-4450-9757-05500FB72FB5}"/>
                </a:ext>
              </a:extLst>
            </p:cNvPr>
            <p:cNvGrpSpPr/>
            <p:nvPr/>
          </p:nvGrpSpPr>
          <p:grpSpPr>
            <a:xfrm>
              <a:off x="4820171" y="1762207"/>
              <a:ext cx="566642" cy="0"/>
              <a:chOff x="2984961" y="2508092"/>
              <a:chExt cx="727199" cy="0"/>
            </a:xfrm>
          </p:grpSpPr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83F9F17-9CDC-4A91-A8EE-61FAB7B74C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5080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3C2C5ADD-8D2D-460A-8E06-444A22690A6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960" y="250809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04A3589-FDC1-4143-8C54-85354D27FF51}"/>
                </a:ext>
              </a:extLst>
            </p:cNvPr>
            <p:cNvGrpSpPr/>
            <p:nvPr/>
          </p:nvGrpSpPr>
          <p:grpSpPr>
            <a:xfrm>
              <a:off x="4820171" y="1851051"/>
              <a:ext cx="566642" cy="0"/>
              <a:chOff x="2984961" y="2508092"/>
              <a:chExt cx="727199" cy="0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85094747-C578-444C-9167-817B3911860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5080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51F8C55-BCB8-453B-A77D-21186FCFDD7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960" y="250809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622E580-C430-4D9C-945A-0D29F8398E82}"/>
                </a:ext>
              </a:extLst>
            </p:cNvPr>
            <p:cNvGrpSpPr/>
            <p:nvPr/>
          </p:nvGrpSpPr>
          <p:grpSpPr>
            <a:xfrm>
              <a:off x="4820171" y="1939895"/>
              <a:ext cx="566642" cy="0"/>
              <a:chOff x="2984961" y="2508092"/>
              <a:chExt cx="727199" cy="0"/>
            </a:xfrm>
          </p:grpSpPr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B531B860-8DCF-477E-8DE0-E5C6DC53CAE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5080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AE5624BB-C485-469F-BCC8-F47FE95A68C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960" y="250809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089ABC2-D48F-4953-A324-20CB7E3F66CF}"/>
                </a:ext>
              </a:extLst>
            </p:cNvPr>
            <p:cNvGrpSpPr/>
            <p:nvPr/>
          </p:nvGrpSpPr>
          <p:grpSpPr>
            <a:xfrm>
              <a:off x="4820171" y="2028739"/>
              <a:ext cx="566642" cy="0"/>
              <a:chOff x="2984961" y="2508092"/>
              <a:chExt cx="727199" cy="0"/>
            </a:xfrm>
          </p:grpSpPr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AAD866C1-0990-4649-946C-905424B2988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5080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5C684150-CBA0-47A8-8287-8F172545B7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54960" y="2508092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6AA58FB-0C0B-4B7A-B241-FDF06F9264FE}"/>
                </a:ext>
              </a:extLst>
            </p:cNvPr>
            <p:cNvGrpSpPr/>
            <p:nvPr/>
          </p:nvGrpSpPr>
          <p:grpSpPr>
            <a:xfrm>
              <a:off x="4820171" y="1455174"/>
              <a:ext cx="566642" cy="71858"/>
              <a:chOff x="2984961" y="2629192"/>
              <a:chExt cx="727199" cy="91440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0BA33160-4B37-4C29-B8D9-3A9B51C3D1E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60492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2E72880-BE58-47BD-BB66-7EB9BAE16D1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6" name="Flowchart: Merge 125">
                <a:extLst>
                  <a:ext uri="{FF2B5EF4-FFF2-40B4-BE49-F238E27FC236}">
                    <a16:creationId xmlns:a16="http://schemas.microsoft.com/office/drawing/2014/main" id="{F12674DC-CEEC-4C95-A036-E2F0A124F8FC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3CB76A3-B8B7-4CB4-8CC1-AE9D97B973E2}"/>
                </a:ext>
              </a:extLst>
            </p:cNvPr>
            <p:cNvGrpSpPr/>
            <p:nvPr/>
          </p:nvGrpSpPr>
          <p:grpSpPr>
            <a:xfrm>
              <a:off x="5042464" y="1543058"/>
              <a:ext cx="504727" cy="95756"/>
              <a:chOff x="3270240" y="2701710"/>
              <a:chExt cx="647740" cy="121850"/>
            </a:xfrm>
          </p:grpSpPr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317702C8-0107-4439-9A98-115C2DA5EE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78812" y="281425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D1BD0B9-C6EF-4174-94CB-F3C423BDAC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0780" y="2814253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442774F9-5D36-4FE2-9AC3-CB4122B404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70240" y="2701710"/>
                <a:ext cx="0" cy="12185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C8237056-3090-4BC2-9D2B-D2F5AF741004}"/>
                </a:ext>
              </a:extLst>
            </p:cNvPr>
            <p:cNvGrpSpPr/>
            <p:nvPr/>
          </p:nvGrpSpPr>
          <p:grpSpPr>
            <a:xfrm>
              <a:off x="4827060" y="2117583"/>
              <a:ext cx="566642" cy="71858"/>
              <a:chOff x="2984961" y="2629192"/>
              <a:chExt cx="727199" cy="91440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B060D068-5C51-4BFF-AD5F-932F712106E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5763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970F7754-EC43-49D0-984A-02F06ADD904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20" name="Flowchart: Merge 119">
                <a:extLst>
                  <a:ext uri="{FF2B5EF4-FFF2-40B4-BE49-F238E27FC236}">
                    <a16:creationId xmlns:a16="http://schemas.microsoft.com/office/drawing/2014/main" id="{C2796338-EB44-4DF7-88A0-AB5474867BC1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6AF968E9-FE04-481E-9E00-8DD6D4E8F83B}"/>
                </a:ext>
              </a:extLst>
            </p:cNvPr>
            <p:cNvGrpSpPr/>
            <p:nvPr/>
          </p:nvGrpSpPr>
          <p:grpSpPr>
            <a:xfrm>
              <a:off x="5056032" y="2278285"/>
              <a:ext cx="498047" cy="0"/>
              <a:chOff x="3287652" y="3725888"/>
              <a:chExt cx="639168" cy="0"/>
            </a:xfrm>
          </p:grpSpPr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7D3864FA-6B67-4A7B-B62C-E93B0AC6D72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F3FE3FE-4D90-42F6-A445-540613F882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AE6E8D1-B045-4460-9FB4-E027A5AF3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352" y="2236422"/>
              <a:ext cx="0" cy="567682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B12FF3E7-F283-4B8B-8FAF-5358187273F3}"/>
                </a:ext>
              </a:extLst>
            </p:cNvPr>
            <p:cNvGrpSpPr/>
            <p:nvPr/>
          </p:nvGrpSpPr>
          <p:grpSpPr>
            <a:xfrm>
              <a:off x="5056032" y="2367129"/>
              <a:ext cx="498047" cy="0"/>
              <a:chOff x="3287652" y="3725888"/>
              <a:chExt cx="639168" cy="0"/>
            </a:xfrm>
          </p:grpSpPr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07ACEE75-5825-489C-8DFB-E20A9C675E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D6E1198A-6925-43C4-A978-344E5EA8408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65487B9-BC42-429B-8414-FB596020642D}"/>
                </a:ext>
              </a:extLst>
            </p:cNvPr>
            <p:cNvGrpSpPr/>
            <p:nvPr/>
          </p:nvGrpSpPr>
          <p:grpSpPr>
            <a:xfrm>
              <a:off x="5056032" y="2455973"/>
              <a:ext cx="566642" cy="71858"/>
              <a:chOff x="2984961" y="2629192"/>
              <a:chExt cx="727199" cy="91440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E8258725-9CA4-46D8-B648-ED2E777EBE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5763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6269968-2430-4910-AF56-5B7C460D41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13" name="Flowchart: Merge 112">
                <a:extLst>
                  <a:ext uri="{FF2B5EF4-FFF2-40B4-BE49-F238E27FC236}">
                    <a16:creationId xmlns:a16="http://schemas.microsoft.com/office/drawing/2014/main" id="{70EEC979-D9EF-4C00-9F32-22AE83BCDD55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E4086ED0-36A7-412E-857C-9A073B4F1282}"/>
                </a:ext>
              </a:extLst>
            </p:cNvPr>
            <p:cNvGrpSpPr/>
            <p:nvPr/>
          </p:nvGrpSpPr>
          <p:grpSpPr>
            <a:xfrm>
              <a:off x="5285004" y="2616675"/>
              <a:ext cx="498047" cy="0"/>
              <a:chOff x="3287652" y="3725888"/>
              <a:chExt cx="639168" cy="0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3339D9B-D5B3-4D3F-A4D8-1F55E4ED9C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63B1BBFF-70E0-4990-BE9E-1F30208D8B1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41617F8-1058-49A2-AB0C-979B074B1F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324" y="2554078"/>
              <a:ext cx="0" cy="158089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E179D764-4097-473D-9D2B-AFE41AE14E93}"/>
                </a:ext>
              </a:extLst>
            </p:cNvPr>
            <p:cNvGrpSpPr/>
            <p:nvPr/>
          </p:nvGrpSpPr>
          <p:grpSpPr>
            <a:xfrm>
              <a:off x="5285004" y="2705519"/>
              <a:ext cx="498047" cy="0"/>
              <a:chOff x="3287652" y="3725888"/>
              <a:chExt cx="639168" cy="0"/>
            </a:xfrm>
          </p:grpSpPr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46FD68C0-1AA7-4FF8-B40C-7597E381B3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AD728FC-CE9B-44D3-92AE-1E1E97643F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A0FAC82E-C47C-48C6-ADB5-B6C20AB49C3F}"/>
                </a:ext>
              </a:extLst>
            </p:cNvPr>
            <p:cNvGrpSpPr/>
            <p:nvPr/>
          </p:nvGrpSpPr>
          <p:grpSpPr>
            <a:xfrm>
              <a:off x="5056032" y="2794363"/>
              <a:ext cx="498047" cy="0"/>
              <a:chOff x="3287652" y="3725888"/>
              <a:chExt cx="639168" cy="0"/>
            </a:xfrm>
          </p:grpSpPr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9D5606B-61F9-4DD8-989A-8E4B87BA63F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AFEDB009-8DB3-4BA6-82DD-1913F63C463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3BB1BB06-64C3-486B-9CAB-FB181F981C4C}"/>
                </a:ext>
              </a:extLst>
            </p:cNvPr>
            <p:cNvGrpSpPr/>
            <p:nvPr/>
          </p:nvGrpSpPr>
          <p:grpSpPr>
            <a:xfrm>
              <a:off x="4826851" y="2883207"/>
              <a:ext cx="566642" cy="71858"/>
              <a:chOff x="2984961" y="2629192"/>
              <a:chExt cx="727199" cy="91440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8948A751-EE48-4998-907E-D4B9780CDC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5763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11ED99DA-6E35-4CA7-BD59-E8DD990AA3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104" name="Flowchart: Merge 103">
                <a:extLst>
                  <a:ext uri="{FF2B5EF4-FFF2-40B4-BE49-F238E27FC236}">
                    <a16:creationId xmlns:a16="http://schemas.microsoft.com/office/drawing/2014/main" id="{BDCF481F-87E1-4578-9F37-9860368116BD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BFD86F6-9796-4B30-B383-CFBE2A301F8D}"/>
                </a:ext>
              </a:extLst>
            </p:cNvPr>
            <p:cNvGrpSpPr/>
            <p:nvPr/>
          </p:nvGrpSpPr>
          <p:grpSpPr>
            <a:xfrm>
              <a:off x="5055823" y="3043909"/>
              <a:ext cx="498047" cy="0"/>
              <a:chOff x="3287652" y="3725888"/>
              <a:chExt cx="639168" cy="0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6BCD75CD-CE01-425B-BB25-9218B5ECC82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FBB71162-A71E-479D-A4E5-8F1D08B8092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C96C62BB-FEAB-4E9C-B1F1-0387AD07C2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9143" y="3002109"/>
              <a:ext cx="0" cy="499170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65EA8AC-9B03-430D-99C3-00C8D6E2C864}"/>
                </a:ext>
              </a:extLst>
            </p:cNvPr>
            <p:cNvGrpSpPr/>
            <p:nvPr/>
          </p:nvGrpSpPr>
          <p:grpSpPr>
            <a:xfrm>
              <a:off x="5055823" y="3132753"/>
              <a:ext cx="566642" cy="71858"/>
              <a:chOff x="2984961" y="2629192"/>
              <a:chExt cx="727199" cy="91440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B437837B-0029-4163-AAB8-343FF263162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5763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C2B11AC-8A25-4FF3-90E2-CE95C362A1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9" name="Flowchart: Merge 98">
                <a:extLst>
                  <a:ext uri="{FF2B5EF4-FFF2-40B4-BE49-F238E27FC236}">
                    <a16:creationId xmlns:a16="http://schemas.microsoft.com/office/drawing/2014/main" id="{DF6C5809-559E-463C-9726-8781F3580313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EB37D0A1-EA34-461F-9529-87B091266E70}"/>
                </a:ext>
              </a:extLst>
            </p:cNvPr>
            <p:cNvGrpSpPr/>
            <p:nvPr/>
          </p:nvGrpSpPr>
          <p:grpSpPr>
            <a:xfrm>
              <a:off x="5284795" y="3293455"/>
              <a:ext cx="498047" cy="0"/>
              <a:chOff x="3287652" y="3725888"/>
              <a:chExt cx="639168" cy="0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D20C31EA-4F94-4B95-82FC-ACEAD7AD7EA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7B9696E-D1A5-49FF-B1DE-17147549F6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7F29D9C-A687-4E5B-98C6-F9CCB33ECD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116" y="3232014"/>
              <a:ext cx="0" cy="158089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D91A2858-9DAB-4621-827D-42F937D4CEE4}"/>
                </a:ext>
              </a:extLst>
            </p:cNvPr>
            <p:cNvGrpSpPr/>
            <p:nvPr/>
          </p:nvGrpSpPr>
          <p:grpSpPr>
            <a:xfrm>
              <a:off x="5284795" y="3382299"/>
              <a:ext cx="498047" cy="0"/>
              <a:chOff x="3287652" y="3725888"/>
              <a:chExt cx="639168" cy="0"/>
            </a:xfrm>
          </p:grpSpPr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460476B9-E189-42B4-A161-59C6BF0D088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E0360BC0-B864-45D1-A90D-036F460B13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799B779A-03AE-42D9-86D6-F14FA8AF0B72}"/>
                </a:ext>
              </a:extLst>
            </p:cNvPr>
            <p:cNvGrpSpPr/>
            <p:nvPr/>
          </p:nvGrpSpPr>
          <p:grpSpPr>
            <a:xfrm>
              <a:off x="5055823" y="3471143"/>
              <a:ext cx="566642" cy="71858"/>
              <a:chOff x="2984961" y="2629192"/>
              <a:chExt cx="727199" cy="91440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5569874-A3C9-4EC9-BC1C-3514052F00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984961" y="2657633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BBE70F4D-25CC-4C21-9651-F5BD8A8F5F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37840" y="2660492"/>
                <a:ext cx="27432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92" name="Flowchart: Merge 91">
                <a:extLst>
                  <a:ext uri="{FF2B5EF4-FFF2-40B4-BE49-F238E27FC236}">
                    <a16:creationId xmlns:a16="http://schemas.microsoft.com/office/drawing/2014/main" id="{B7B18066-44F6-4FB2-85B4-15D4366422A1}"/>
                  </a:ext>
                </a:extLst>
              </p:cNvPr>
              <p:cNvSpPr/>
              <p:nvPr/>
            </p:nvSpPr>
            <p:spPr>
              <a:xfrm>
                <a:off x="3201660" y="2629192"/>
                <a:ext cx="137160" cy="91440"/>
              </a:xfrm>
              <a:prstGeom prst="flowChartMerge">
                <a:avLst/>
              </a:prstGeom>
              <a:solidFill>
                <a:srgbClr val="595959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0A4D09E-6A93-4428-A3FA-2AB3735A5F77}"/>
                </a:ext>
              </a:extLst>
            </p:cNvPr>
            <p:cNvGrpSpPr/>
            <p:nvPr/>
          </p:nvGrpSpPr>
          <p:grpSpPr>
            <a:xfrm>
              <a:off x="5284795" y="3631840"/>
              <a:ext cx="498047" cy="0"/>
              <a:chOff x="3287652" y="3725888"/>
              <a:chExt cx="639168" cy="0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33D779E1-4371-49EB-BD87-4D6C353D510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287652" y="3725888"/>
                <a:ext cx="137160" cy="0"/>
              </a:xfrm>
              <a:prstGeom prst="line">
                <a:avLst/>
              </a:prstGeom>
              <a:ln w="1905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1A284A70-DB75-44C0-B045-C79F642994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469620" y="3725888"/>
                <a:ext cx="457200" cy="0"/>
              </a:xfrm>
              <a:prstGeom prst="line">
                <a:avLst/>
              </a:prstGeom>
              <a:ln w="38100">
                <a:solidFill>
                  <a:schemeClr val="accent5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DF33C45-97FD-49E6-BF99-B77FFD05FC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78116" y="3581628"/>
              <a:ext cx="0" cy="57487"/>
            </a:xfrm>
            <a:prstGeom prst="line">
              <a:avLst/>
            </a:prstGeom>
            <a:ln w="19050">
              <a:solidFill>
                <a:schemeClr val="accent5"/>
              </a:solidFill>
              <a:extLst>
                <a:ext uri="{C807C97D-BFC1-408E-A445-0C87EB9F89A2}">
                  <ask:lineSketchStyleProps xmlns:ask="http://schemas.microsoft.com/office/drawing/2018/sketchyshapes" sd="198946862">
                    <a:custGeom>
                      <a:avLst/>
                      <a:gdLst>
                        <a:gd name="connsiteX0" fmla="*/ 0 w 2325566"/>
                        <a:gd name="connsiteY0" fmla="*/ 0 h 2431073"/>
                        <a:gd name="connsiteX1" fmla="*/ 534880 w 2325566"/>
                        <a:gd name="connsiteY1" fmla="*/ 0 h 2431073"/>
                        <a:gd name="connsiteX2" fmla="*/ 1046505 w 2325566"/>
                        <a:gd name="connsiteY2" fmla="*/ 0 h 2431073"/>
                        <a:gd name="connsiteX3" fmla="*/ 1651152 w 2325566"/>
                        <a:gd name="connsiteY3" fmla="*/ 0 h 2431073"/>
                        <a:gd name="connsiteX4" fmla="*/ 2325566 w 2325566"/>
                        <a:gd name="connsiteY4" fmla="*/ 0 h 2431073"/>
                        <a:gd name="connsiteX5" fmla="*/ 2325566 w 2325566"/>
                        <a:gd name="connsiteY5" fmla="*/ 656390 h 2431073"/>
                        <a:gd name="connsiteX6" fmla="*/ 2325566 w 2325566"/>
                        <a:gd name="connsiteY6" fmla="*/ 1215537 h 2431073"/>
                        <a:gd name="connsiteX7" fmla="*/ 2325566 w 2325566"/>
                        <a:gd name="connsiteY7" fmla="*/ 1798994 h 2431073"/>
                        <a:gd name="connsiteX8" fmla="*/ 2325566 w 2325566"/>
                        <a:gd name="connsiteY8" fmla="*/ 2431073 h 2431073"/>
                        <a:gd name="connsiteX9" fmla="*/ 1790686 w 2325566"/>
                        <a:gd name="connsiteY9" fmla="*/ 2431073 h 2431073"/>
                        <a:gd name="connsiteX10" fmla="*/ 1255806 w 2325566"/>
                        <a:gd name="connsiteY10" fmla="*/ 2431073 h 2431073"/>
                        <a:gd name="connsiteX11" fmla="*/ 744181 w 2325566"/>
                        <a:gd name="connsiteY11" fmla="*/ 2431073 h 2431073"/>
                        <a:gd name="connsiteX12" fmla="*/ 0 w 2325566"/>
                        <a:gd name="connsiteY12" fmla="*/ 2431073 h 2431073"/>
                        <a:gd name="connsiteX13" fmla="*/ 0 w 2325566"/>
                        <a:gd name="connsiteY13" fmla="*/ 1774683 h 2431073"/>
                        <a:gd name="connsiteX14" fmla="*/ 0 w 2325566"/>
                        <a:gd name="connsiteY14" fmla="*/ 1118294 h 2431073"/>
                        <a:gd name="connsiteX15" fmla="*/ 0 w 2325566"/>
                        <a:gd name="connsiteY15" fmla="*/ 559147 h 2431073"/>
                        <a:gd name="connsiteX16" fmla="*/ 0 w 2325566"/>
                        <a:gd name="connsiteY16" fmla="*/ 0 h 243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2325566" h="2431073" fill="none" extrusionOk="0">
                          <a:moveTo>
                            <a:pt x="0" y="0"/>
                          </a:moveTo>
                          <a:cubicBezTo>
                            <a:pt x="224360" y="-20422"/>
                            <a:pt x="341898" y="14483"/>
                            <a:pt x="534880" y="0"/>
                          </a:cubicBezTo>
                          <a:cubicBezTo>
                            <a:pt x="727862" y="-14483"/>
                            <a:pt x="842659" y="9167"/>
                            <a:pt x="1046505" y="0"/>
                          </a:cubicBezTo>
                          <a:cubicBezTo>
                            <a:pt x="1250351" y="-9167"/>
                            <a:pt x="1447444" y="27275"/>
                            <a:pt x="1651152" y="0"/>
                          </a:cubicBezTo>
                          <a:cubicBezTo>
                            <a:pt x="1854860" y="-27275"/>
                            <a:pt x="2000228" y="12112"/>
                            <a:pt x="2325566" y="0"/>
                          </a:cubicBezTo>
                          <a:cubicBezTo>
                            <a:pt x="2347922" y="187519"/>
                            <a:pt x="2307753" y="412011"/>
                            <a:pt x="2325566" y="656390"/>
                          </a:cubicBezTo>
                          <a:cubicBezTo>
                            <a:pt x="2343380" y="900769"/>
                            <a:pt x="2323468" y="1038299"/>
                            <a:pt x="2325566" y="1215537"/>
                          </a:cubicBezTo>
                          <a:cubicBezTo>
                            <a:pt x="2327664" y="1392775"/>
                            <a:pt x="2330414" y="1627996"/>
                            <a:pt x="2325566" y="1798994"/>
                          </a:cubicBezTo>
                          <a:cubicBezTo>
                            <a:pt x="2320718" y="1969992"/>
                            <a:pt x="2330770" y="2277267"/>
                            <a:pt x="2325566" y="2431073"/>
                          </a:cubicBezTo>
                          <a:cubicBezTo>
                            <a:pt x="2108880" y="2457587"/>
                            <a:pt x="1948792" y="2428353"/>
                            <a:pt x="1790686" y="2431073"/>
                          </a:cubicBezTo>
                          <a:cubicBezTo>
                            <a:pt x="1632580" y="2433793"/>
                            <a:pt x="1375493" y="2411802"/>
                            <a:pt x="1255806" y="2431073"/>
                          </a:cubicBezTo>
                          <a:cubicBezTo>
                            <a:pt x="1136119" y="2450344"/>
                            <a:pt x="913586" y="2453617"/>
                            <a:pt x="744181" y="2431073"/>
                          </a:cubicBezTo>
                          <a:cubicBezTo>
                            <a:pt x="574777" y="2408529"/>
                            <a:pt x="361894" y="2399473"/>
                            <a:pt x="0" y="2431073"/>
                          </a:cubicBezTo>
                          <a:cubicBezTo>
                            <a:pt x="-27546" y="2298136"/>
                            <a:pt x="312" y="2003125"/>
                            <a:pt x="0" y="1774683"/>
                          </a:cubicBezTo>
                          <a:cubicBezTo>
                            <a:pt x="-312" y="1546241"/>
                            <a:pt x="32362" y="1331933"/>
                            <a:pt x="0" y="1118294"/>
                          </a:cubicBezTo>
                          <a:cubicBezTo>
                            <a:pt x="-32362" y="904655"/>
                            <a:pt x="26723" y="833549"/>
                            <a:pt x="0" y="559147"/>
                          </a:cubicBezTo>
                          <a:cubicBezTo>
                            <a:pt x="-26723" y="284745"/>
                            <a:pt x="-23907" y="139994"/>
                            <a:pt x="0" y="0"/>
                          </a:cubicBezTo>
                          <a:close/>
                        </a:path>
                        <a:path w="2325566" h="2431073" stroke="0" extrusionOk="0">
                          <a:moveTo>
                            <a:pt x="0" y="0"/>
                          </a:moveTo>
                          <a:cubicBezTo>
                            <a:pt x="201668" y="15101"/>
                            <a:pt x="369143" y="241"/>
                            <a:pt x="558136" y="0"/>
                          </a:cubicBezTo>
                          <a:cubicBezTo>
                            <a:pt x="747129" y="-241"/>
                            <a:pt x="892261" y="12966"/>
                            <a:pt x="1116272" y="0"/>
                          </a:cubicBezTo>
                          <a:cubicBezTo>
                            <a:pt x="1340283" y="-12966"/>
                            <a:pt x="1461351" y="10329"/>
                            <a:pt x="1674408" y="0"/>
                          </a:cubicBezTo>
                          <a:cubicBezTo>
                            <a:pt x="1887465" y="-10329"/>
                            <a:pt x="2134647" y="-26671"/>
                            <a:pt x="2325566" y="0"/>
                          </a:cubicBezTo>
                          <a:cubicBezTo>
                            <a:pt x="2330560" y="247126"/>
                            <a:pt x="2327135" y="444177"/>
                            <a:pt x="2325566" y="559147"/>
                          </a:cubicBezTo>
                          <a:cubicBezTo>
                            <a:pt x="2323997" y="674117"/>
                            <a:pt x="2341662" y="875702"/>
                            <a:pt x="2325566" y="1118294"/>
                          </a:cubicBezTo>
                          <a:cubicBezTo>
                            <a:pt x="2309470" y="1360886"/>
                            <a:pt x="2326888" y="1632225"/>
                            <a:pt x="2325566" y="1774683"/>
                          </a:cubicBezTo>
                          <a:cubicBezTo>
                            <a:pt x="2324244" y="1917141"/>
                            <a:pt x="2305271" y="2143592"/>
                            <a:pt x="2325566" y="2431073"/>
                          </a:cubicBezTo>
                          <a:cubicBezTo>
                            <a:pt x="2121053" y="2408466"/>
                            <a:pt x="2011547" y="2406002"/>
                            <a:pt x="1813941" y="2431073"/>
                          </a:cubicBezTo>
                          <a:cubicBezTo>
                            <a:pt x="1616335" y="2456144"/>
                            <a:pt x="1434127" y="2455010"/>
                            <a:pt x="1186039" y="2431073"/>
                          </a:cubicBezTo>
                          <a:cubicBezTo>
                            <a:pt x="937951" y="2407136"/>
                            <a:pt x="894734" y="2436086"/>
                            <a:pt x="674414" y="2431073"/>
                          </a:cubicBezTo>
                          <a:cubicBezTo>
                            <a:pt x="454095" y="2426060"/>
                            <a:pt x="224980" y="2455925"/>
                            <a:pt x="0" y="2431073"/>
                          </a:cubicBezTo>
                          <a:cubicBezTo>
                            <a:pt x="-2016" y="2312673"/>
                            <a:pt x="-4716" y="2118259"/>
                            <a:pt x="0" y="1847615"/>
                          </a:cubicBezTo>
                          <a:cubicBezTo>
                            <a:pt x="4716" y="1576971"/>
                            <a:pt x="-10415" y="1545273"/>
                            <a:pt x="0" y="1312779"/>
                          </a:cubicBezTo>
                          <a:cubicBezTo>
                            <a:pt x="10415" y="1080285"/>
                            <a:pt x="-4310" y="936619"/>
                            <a:pt x="0" y="777943"/>
                          </a:cubicBezTo>
                          <a:cubicBezTo>
                            <a:pt x="4310" y="619267"/>
                            <a:pt x="17820" y="174267"/>
                            <a:pt x="0" y="0"/>
                          </a:cubicBezTo>
                          <a:close/>
                        </a:path>
                      </a:pathLst>
                    </a:custGeom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cxnSp>
        <p:sp>
          <p:nvSpPr>
            <p:cNvPr id="25" name="Arc 24">
              <a:extLst>
                <a:ext uri="{FF2B5EF4-FFF2-40B4-BE49-F238E27FC236}">
                  <a16:creationId xmlns:a16="http://schemas.microsoft.com/office/drawing/2014/main" id="{A5028F2E-F4D8-4B30-8075-4800374005BD}"/>
                </a:ext>
              </a:extLst>
            </p:cNvPr>
            <p:cNvSpPr/>
            <p:nvPr/>
          </p:nvSpPr>
          <p:spPr>
            <a:xfrm rot="21107492">
              <a:off x="5470447" y="1062423"/>
              <a:ext cx="2551040" cy="765969"/>
            </a:xfrm>
            <a:prstGeom prst="arc">
              <a:avLst>
                <a:gd name="adj1" fmla="val 11017084"/>
                <a:gd name="adj2" fmla="val 12664541"/>
              </a:avLst>
            </a:prstGeom>
            <a:ln>
              <a:solidFill>
                <a:srgbClr val="00A7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6" name="Arc 25">
              <a:extLst>
                <a:ext uri="{FF2B5EF4-FFF2-40B4-BE49-F238E27FC236}">
                  <a16:creationId xmlns:a16="http://schemas.microsoft.com/office/drawing/2014/main" id="{6A512452-F94B-41F0-951E-A0AB5D227EE6}"/>
                </a:ext>
              </a:extLst>
            </p:cNvPr>
            <p:cNvSpPr/>
            <p:nvPr/>
          </p:nvSpPr>
          <p:spPr>
            <a:xfrm rot="20408749">
              <a:off x="5387271" y="1467938"/>
              <a:ext cx="2551040" cy="765969"/>
            </a:xfrm>
            <a:prstGeom prst="arc">
              <a:avLst>
                <a:gd name="adj1" fmla="val 11017084"/>
                <a:gd name="adj2" fmla="val 13515774"/>
              </a:avLst>
            </a:prstGeom>
            <a:ln>
              <a:solidFill>
                <a:srgbClr val="00A7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7" name="Arc 26">
              <a:extLst>
                <a:ext uri="{FF2B5EF4-FFF2-40B4-BE49-F238E27FC236}">
                  <a16:creationId xmlns:a16="http://schemas.microsoft.com/office/drawing/2014/main" id="{AFAD9802-8621-4CE6-BAC2-2BBB497FDE21}"/>
                </a:ext>
              </a:extLst>
            </p:cNvPr>
            <p:cNvSpPr/>
            <p:nvPr/>
          </p:nvSpPr>
          <p:spPr>
            <a:xfrm rot="19937413">
              <a:off x="5547067" y="1623974"/>
              <a:ext cx="2551040" cy="765969"/>
            </a:xfrm>
            <a:prstGeom prst="arc">
              <a:avLst>
                <a:gd name="adj1" fmla="val 11017084"/>
                <a:gd name="adj2" fmla="val 13515774"/>
              </a:avLst>
            </a:prstGeom>
            <a:ln>
              <a:solidFill>
                <a:srgbClr val="00A7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8" name="Arc 27">
              <a:extLst>
                <a:ext uri="{FF2B5EF4-FFF2-40B4-BE49-F238E27FC236}">
                  <a16:creationId xmlns:a16="http://schemas.microsoft.com/office/drawing/2014/main" id="{95AD8000-574E-4058-AD14-B5B15BFA35B4}"/>
                </a:ext>
              </a:extLst>
            </p:cNvPr>
            <p:cNvSpPr/>
            <p:nvPr/>
          </p:nvSpPr>
          <p:spPr>
            <a:xfrm rot="18982197">
              <a:off x="5328769" y="2171125"/>
              <a:ext cx="2551040" cy="765969"/>
            </a:xfrm>
            <a:prstGeom prst="arc">
              <a:avLst>
                <a:gd name="adj1" fmla="val 11406328"/>
                <a:gd name="adj2" fmla="val 18306370"/>
              </a:avLst>
            </a:prstGeom>
            <a:ln>
              <a:solidFill>
                <a:srgbClr val="00A7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29" name="Arc 28">
              <a:extLst>
                <a:ext uri="{FF2B5EF4-FFF2-40B4-BE49-F238E27FC236}">
                  <a16:creationId xmlns:a16="http://schemas.microsoft.com/office/drawing/2014/main" id="{363868EB-7AE9-446A-BF0D-CB688C27C667}"/>
                </a:ext>
              </a:extLst>
            </p:cNvPr>
            <p:cNvSpPr/>
            <p:nvPr/>
          </p:nvSpPr>
          <p:spPr>
            <a:xfrm rot="18512991">
              <a:off x="5351074" y="2420173"/>
              <a:ext cx="2572782" cy="759495"/>
            </a:xfrm>
            <a:prstGeom prst="arc">
              <a:avLst>
                <a:gd name="adj1" fmla="val 11406328"/>
                <a:gd name="adj2" fmla="val 18957895"/>
              </a:avLst>
            </a:prstGeom>
            <a:ln>
              <a:solidFill>
                <a:srgbClr val="00A7FD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pic>
          <p:nvPicPr>
            <p:cNvPr id="167" name="Graphic 166" descr="Puzzle with solid fill">
              <a:extLst>
                <a:ext uri="{FF2B5EF4-FFF2-40B4-BE49-F238E27FC236}">
                  <a16:creationId xmlns:a16="http://schemas.microsoft.com/office/drawing/2014/main" id="{BCBF08A1-2736-4081-A059-D9B56914F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12048" y="951001"/>
              <a:ext cx="395780" cy="395780"/>
            </a:xfrm>
            <a:prstGeom prst="rect">
              <a:avLst/>
            </a:prstGeom>
          </p:spPr>
        </p:pic>
        <p:pic>
          <p:nvPicPr>
            <p:cNvPr id="168" name="Graphic 167" descr="Puzzle with solid fill">
              <a:extLst>
                <a:ext uri="{FF2B5EF4-FFF2-40B4-BE49-F238E27FC236}">
                  <a16:creationId xmlns:a16="http://schemas.microsoft.com/office/drawing/2014/main" id="{595FB282-5EA1-4830-9B5E-DD8F551AF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2339396">
              <a:off x="6640615" y="1184340"/>
              <a:ext cx="395780" cy="395780"/>
            </a:xfrm>
            <a:prstGeom prst="rect">
              <a:avLst/>
            </a:prstGeom>
          </p:spPr>
        </p:pic>
        <p:pic>
          <p:nvPicPr>
            <p:cNvPr id="169" name="Graphic 168" descr="Puzzle with solid fill">
              <a:extLst>
                <a:ext uri="{FF2B5EF4-FFF2-40B4-BE49-F238E27FC236}">
                  <a16:creationId xmlns:a16="http://schemas.microsoft.com/office/drawing/2014/main" id="{587F9EE8-59AD-4C1A-8A0E-82FD1DC68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970704">
              <a:off x="6801582" y="868434"/>
              <a:ext cx="395780" cy="395780"/>
            </a:xfrm>
            <a:prstGeom prst="rect">
              <a:avLst/>
            </a:prstGeom>
          </p:spPr>
        </p:pic>
        <p:pic>
          <p:nvPicPr>
            <p:cNvPr id="170" name="Graphic 169" descr="Puzzle with solid fill">
              <a:extLst>
                <a:ext uri="{FF2B5EF4-FFF2-40B4-BE49-F238E27FC236}">
                  <a16:creationId xmlns:a16="http://schemas.microsoft.com/office/drawing/2014/main" id="{1009263E-11F5-4EEF-B78A-3F9667E44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8526586">
              <a:off x="6296544" y="1355544"/>
              <a:ext cx="395780" cy="395780"/>
            </a:xfrm>
            <a:prstGeom prst="rect">
              <a:avLst/>
            </a:prstGeom>
          </p:spPr>
        </p:pic>
        <p:pic>
          <p:nvPicPr>
            <p:cNvPr id="172" name="Graphic 171" descr="Puzzle with solid fill">
              <a:extLst>
                <a:ext uri="{FF2B5EF4-FFF2-40B4-BE49-F238E27FC236}">
                  <a16:creationId xmlns:a16="http://schemas.microsoft.com/office/drawing/2014/main" id="{DE994BB9-397A-499D-81F6-15BE60C0A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080559">
              <a:off x="6727250" y="1544110"/>
              <a:ext cx="395780" cy="395780"/>
            </a:xfrm>
            <a:prstGeom prst="rect">
              <a:avLst/>
            </a:prstGeom>
          </p:spPr>
        </p:pic>
        <p:pic>
          <p:nvPicPr>
            <p:cNvPr id="173" name="Graphic 172" descr="Robot">
              <a:extLst>
                <a:ext uri="{FF2B5EF4-FFF2-40B4-BE49-F238E27FC236}">
                  <a16:creationId xmlns:a16="http://schemas.microsoft.com/office/drawing/2014/main" id="{91E7AD8F-6518-402F-BDEC-0A1F2FD9A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47166" y="1450764"/>
              <a:ext cx="1432436" cy="1432436"/>
            </a:xfrm>
            <a:prstGeom prst="rect">
              <a:avLst/>
            </a:prstGeom>
          </p:spPr>
        </p:pic>
        <p:pic>
          <p:nvPicPr>
            <p:cNvPr id="175" name="Graphic 174" descr="Question Mark with solid fill">
              <a:extLst>
                <a:ext uri="{FF2B5EF4-FFF2-40B4-BE49-F238E27FC236}">
                  <a16:creationId xmlns:a16="http://schemas.microsoft.com/office/drawing/2014/main" id="{99254989-BFFA-4377-9508-3646A5B9A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45545" y="1141226"/>
              <a:ext cx="659633" cy="6596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7995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DBF7AEE-30C4-7B4C-2A1A-881E12262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Connected model types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ADE24EA-89A0-4940-6D60-E798E286C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Fragmented types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Links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Label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Caption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Title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Heading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8D92C2E-7C84-D364-F9B4-81CCA846022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Connected types</a:t>
            </a:r>
          </a:p>
          <a:p>
            <a:r>
              <a:rPr lang="en-US" dirty="0"/>
              <a:t>Article</a:t>
            </a:r>
          </a:p>
          <a:p>
            <a:r>
              <a:rPr lang="en-US" dirty="0"/>
              <a:t>Location</a:t>
            </a:r>
          </a:p>
          <a:p>
            <a:r>
              <a:rPr lang="en-US" dirty="0"/>
              <a:t>Product</a:t>
            </a:r>
          </a:p>
          <a:p>
            <a:r>
              <a:rPr lang="en-US" dirty="0"/>
              <a:t>Question &amp; Answer</a:t>
            </a:r>
          </a:p>
          <a:p>
            <a:r>
              <a:rPr lang="en-US" dirty="0"/>
              <a:t>Testimonial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EFE09-7ED5-3636-BBCF-365ED513B5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1108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BF47"/>
                </a:solidFill>
              </a:rPr>
              <a:t>Milestone 3</a:t>
            </a:r>
          </a:p>
          <a:p>
            <a:pPr lvl="0"/>
            <a:r>
              <a:rPr lang="en-US" dirty="0"/>
              <a:t>Semantic models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Ensuring content is understandable and reusable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12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8602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2A6F5-266F-A422-4C97-738C99D6E4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 Types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3B5F6D-09C9-DA88-472B-95FD6DADC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3590236" cy="3176474"/>
          </a:xfrm>
        </p:spPr>
        <p:txBody>
          <a:bodyPr/>
          <a:lstStyle/>
          <a:p>
            <a:pPr marL="0" indent="0">
              <a:buClr>
                <a:schemeClr val="bg1"/>
              </a:buClr>
              <a:buNone/>
            </a:pPr>
            <a:r>
              <a:rPr lang="en-US" dirty="0"/>
              <a:t>Benefits</a:t>
            </a:r>
          </a:p>
          <a:p>
            <a:pPr>
              <a:spcAft>
                <a:spcPts val="900"/>
              </a:spcAft>
            </a:pPr>
            <a:r>
              <a:rPr lang="en-US" dirty="0"/>
              <a:t>Discoverable</a:t>
            </a:r>
          </a:p>
          <a:p>
            <a:pPr>
              <a:spcAft>
                <a:spcPts val="900"/>
              </a:spcAft>
            </a:pPr>
            <a:r>
              <a:rPr lang="en-US" dirty="0"/>
              <a:t>Content reuse</a:t>
            </a:r>
          </a:p>
          <a:p>
            <a:pPr>
              <a:spcAft>
                <a:spcPts val="900"/>
              </a:spcAft>
            </a:pPr>
            <a:r>
              <a:rPr lang="en-US" dirty="0"/>
              <a:t>Independent</a:t>
            </a:r>
          </a:p>
          <a:p>
            <a:pPr>
              <a:spcAft>
                <a:spcPts val="900"/>
              </a:spcAft>
            </a:pPr>
            <a:r>
              <a:rPr lang="en-US" dirty="0"/>
              <a:t>Redesign survival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D801-ECCC-67DD-DE41-182E6F4C49D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35ED4D-CA5B-E540-4876-0A06E4208B7F}"/>
              </a:ext>
            </a:extLst>
          </p:cNvPr>
          <p:cNvGrpSpPr/>
          <p:nvPr/>
        </p:nvGrpSpPr>
        <p:grpSpPr>
          <a:xfrm>
            <a:off x="4327324" y="962537"/>
            <a:ext cx="2281872" cy="3218425"/>
            <a:chOff x="4327324" y="962537"/>
            <a:chExt cx="2281872" cy="321842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B405BA39-EBD6-642C-1D9F-A3ADA90FAEC2}"/>
                </a:ext>
              </a:extLst>
            </p:cNvPr>
            <p:cNvSpPr/>
            <p:nvPr/>
          </p:nvSpPr>
          <p:spPr>
            <a:xfrm>
              <a:off x="4327324" y="962537"/>
              <a:ext cx="2183634" cy="3218425"/>
            </a:xfrm>
            <a:prstGeom prst="round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9AE4B6-9355-F5B5-ABB6-FB4D11917923}"/>
                </a:ext>
              </a:extLst>
            </p:cNvPr>
            <p:cNvSpPr txBox="1"/>
            <p:nvPr/>
          </p:nvSpPr>
          <p:spPr>
            <a:xfrm>
              <a:off x="4556721" y="1206313"/>
              <a:ext cx="181432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chemeClr val="tx2"/>
                  </a:solidFill>
                  <a:latin typeface="+mj-lt"/>
                </a:rPr>
                <a:t>Semantic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FD1745-63B4-885E-5F40-22CFB4B28669}"/>
                </a:ext>
              </a:extLst>
            </p:cNvPr>
            <p:cNvSpPr txBox="1"/>
            <p:nvPr/>
          </p:nvSpPr>
          <p:spPr>
            <a:xfrm>
              <a:off x="4617098" y="1763225"/>
              <a:ext cx="153064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Service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Product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Promotion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Location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Testimonial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994A34-A3BD-7544-0DB0-4A3E9265AA95}"/>
                </a:ext>
              </a:extLst>
            </p:cNvPr>
            <p:cNvSpPr txBox="1"/>
            <p:nvPr/>
          </p:nvSpPr>
          <p:spPr>
            <a:xfrm>
              <a:off x="4560705" y="1540749"/>
              <a:ext cx="1814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n-lt"/>
                </a:rPr>
                <a:t>Types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748718E-666B-EDCB-FF5A-77A99F529D59}"/>
                </a:ext>
              </a:extLst>
            </p:cNvPr>
            <p:cNvSpPr txBox="1"/>
            <p:nvPr/>
          </p:nvSpPr>
          <p:spPr>
            <a:xfrm>
              <a:off x="4617097" y="3218585"/>
              <a:ext cx="19920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Related heading</a:t>
              </a:r>
            </a:p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Related links</a:t>
              </a:r>
            </a:p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Summary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B825B8A-DFF8-981F-62D2-34FF2D523BB5}"/>
                </a:ext>
              </a:extLst>
            </p:cNvPr>
            <p:cNvSpPr txBox="1"/>
            <p:nvPr/>
          </p:nvSpPr>
          <p:spPr>
            <a:xfrm>
              <a:off x="4560705" y="2996109"/>
              <a:ext cx="1814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n-lt"/>
                </a:rPr>
                <a:t>Attributes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D38CCB-7B0E-DB62-8037-E99C809CDE7F}"/>
              </a:ext>
            </a:extLst>
          </p:cNvPr>
          <p:cNvGrpSpPr/>
          <p:nvPr/>
        </p:nvGrpSpPr>
        <p:grpSpPr>
          <a:xfrm>
            <a:off x="6743942" y="962537"/>
            <a:ext cx="2346880" cy="3218426"/>
            <a:chOff x="6488766" y="962537"/>
            <a:chExt cx="2346880" cy="321842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82843DA6-02F5-4A90-6EA8-A01E85547D58}"/>
                </a:ext>
              </a:extLst>
            </p:cNvPr>
            <p:cNvSpPr/>
            <p:nvPr/>
          </p:nvSpPr>
          <p:spPr>
            <a:xfrm>
              <a:off x="6488766" y="962537"/>
              <a:ext cx="2183634" cy="3218426"/>
            </a:xfrm>
            <a:prstGeom prst="roundRect">
              <a:avLst/>
            </a:prstGeom>
            <a:noFill/>
            <a:ln>
              <a:solidFill>
                <a:srgbClr val="E6E6E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F31D686-6B2A-2968-4798-2382E10FD57A}"/>
                </a:ext>
              </a:extLst>
            </p:cNvPr>
            <p:cNvSpPr txBox="1"/>
            <p:nvPr/>
          </p:nvSpPr>
          <p:spPr>
            <a:xfrm>
              <a:off x="6684543" y="1206313"/>
              <a:ext cx="2151103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>
                  <a:solidFill>
                    <a:schemeClr val="tx2"/>
                  </a:solidFill>
                  <a:latin typeface="+mj-lt"/>
                </a:rPr>
                <a:t>Non-semantic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E3BCFD4-86CC-22C2-1EAA-2691368BACB4}"/>
                </a:ext>
              </a:extLst>
            </p:cNvPr>
            <p:cNvSpPr txBox="1"/>
            <p:nvPr/>
          </p:nvSpPr>
          <p:spPr>
            <a:xfrm>
              <a:off x="6684543" y="1763225"/>
              <a:ext cx="181432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Slider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Layout Block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Media Block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Teaser</a:t>
              </a:r>
            </a:p>
            <a:p>
              <a:pPr marL="214313" indent="-214313">
                <a:buClr>
                  <a:srgbClr val="E0E7EA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Card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A190AA-1B32-FA0D-88D2-F1FA0D419090}"/>
                </a:ext>
              </a:extLst>
            </p:cNvPr>
            <p:cNvSpPr txBox="1"/>
            <p:nvPr/>
          </p:nvSpPr>
          <p:spPr>
            <a:xfrm>
              <a:off x="6684543" y="3218585"/>
              <a:ext cx="18143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Side rail title</a:t>
              </a:r>
            </a:p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Side rail links</a:t>
              </a:r>
            </a:p>
            <a:p>
              <a:pPr marL="214313" indent="-214313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2"/>
                  </a:solidFill>
                  <a:latin typeface="+mn-lt"/>
                </a:rPr>
                <a:t>Intro copy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8252697-2F2A-B47F-E559-0CE5F78EC8A7}"/>
                </a:ext>
              </a:extLst>
            </p:cNvPr>
            <p:cNvSpPr txBox="1"/>
            <p:nvPr/>
          </p:nvSpPr>
          <p:spPr>
            <a:xfrm>
              <a:off x="6684544" y="1540749"/>
              <a:ext cx="1814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n-lt"/>
                </a:rPr>
                <a:t>Types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350E01-3D7F-3F31-6EC0-D9E2C9B9123C}"/>
                </a:ext>
              </a:extLst>
            </p:cNvPr>
            <p:cNvSpPr txBox="1"/>
            <p:nvPr/>
          </p:nvSpPr>
          <p:spPr>
            <a:xfrm>
              <a:off x="6684544" y="2996109"/>
              <a:ext cx="1814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  <a:latin typeface="+mn-lt"/>
                </a:rPr>
                <a:t>Attributes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5574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33D58-B035-F04D-90F2-39DFB7BB0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wrap="square" lIns="68580" tIns="34290" rIns="68580" bIns="34290" anchor="b" anchorCtr="0">
            <a:normAutofit/>
          </a:bodyPr>
          <a:lstStyle/>
          <a:p>
            <a:r>
              <a:rPr lang="en-US" sz="3000" dirty="0">
                <a:cs typeface="Arial"/>
              </a:rPr>
              <a:t>Semantic content</a:t>
            </a:r>
            <a:br>
              <a:rPr lang="en-US" sz="3000" dirty="0"/>
            </a:br>
            <a:r>
              <a:rPr lang="en-US" sz="3000" dirty="0">
                <a:cs typeface="Arial"/>
              </a:rPr>
              <a:t>empowers bots</a:t>
            </a:r>
            <a:endParaRPr lang="en-US" sz="3000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CB5226E-502A-5375-FD3C-7D87BDF6E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4178595" cy="3176474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Semantic types can be mapped to Schema.org structured data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Types: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/>
              <a:t>Product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2"/>
                </a:solidFill>
              </a:rPr>
              <a:t>Review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/>
              <a:t>FAQPage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1B264D59-7F2B-C498-711D-CDE9C4BD6C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" r="27154"/>
          <a:stretch/>
        </p:blipFill>
        <p:spPr>
          <a:xfrm>
            <a:off x="4857750" y="464401"/>
            <a:ext cx="3967843" cy="4071485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785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BF47"/>
                </a:solidFill>
              </a:rPr>
              <a:t>Milestone 4.</a:t>
            </a:r>
          </a:p>
          <a:p>
            <a:pPr lvl="0"/>
            <a:r>
              <a:rPr lang="en-US" dirty="0"/>
              <a:t>Content Strategy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Reaching the right audience with the right message.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15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610834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4167439-DD09-D54B-6F7C-527F7BBC4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strategy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D8771D-EE56-0076-65EF-11EFF53EEE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Audience</a:t>
            </a:r>
          </a:p>
          <a:p>
            <a:r>
              <a:rPr lang="en-US" dirty="0"/>
              <a:t>Goals</a:t>
            </a:r>
          </a:p>
          <a:p>
            <a:r>
              <a:rPr lang="en-US" dirty="0"/>
              <a:t>Delivery channels</a:t>
            </a:r>
          </a:p>
          <a:p>
            <a:r>
              <a:rPr lang="en-US" dirty="0"/>
              <a:t>Types of content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AB4C1-A6FE-1D91-4CD1-9658BB6772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16800A7-B868-2CBC-7BA0-C66BACF4E5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64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686E9-6301-8B64-2226-3CC384962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4592"/>
            <a:ext cx="8229600" cy="1071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Delivery channels and rapid changes</a:t>
            </a:r>
            <a:endParaRPr lang="en-C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2866B-C563-EF52-1841-AE71BB99A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829671"/>
            <a:ext cx="4512833" cy="4149237"/>
          </a:xfrm>
        </p:spPr>
        <p:txBody>
          <a:bodyPr/>
          <a:lstStyle/>
          <a:p>
            <a:r>
              <a:rPr lang="en-US" dirty="0"/>
              <a:t>Tried and true</a:t>
            </a:r>
          </a:p>
          <a:p>
            <a:pPr lvl="1"/>
            <a:r>
              <a:rPr lang="en-US" dirty="0"/>
              <a:t>Websites</a:t>
            </a:r>
          </a:p>
          <a:p>
            <a:pPr lvl="1"/>
            <a:r>
              <a:rPr lang="en-US" dirty="0"/>
              <a:t>Emails</a:t>
            </a:r>
          </a:p>
          <a:p>
            <a:pPr lvl="1"/>
            <a:r>
              <a:rPr lang="en-US" dirty="0"/>
              <a:t>Social media</a:t>
            </a:r>
          </a:p>
          <a:p>
            <a:r>
              <a:rPr lang="en-US" dirty="0"/>
              <a:t>Yesterday’s news</a:t>
            </a:r>
          </a:p>
          <a:p>
            <a:pPr lvl="1"/>
            <a:r>
              <a:rPr lang="en-US" dirty="0"/>
              <a:t>Search snippets</a:t>
            </a:r>
          </a:p>
          <a:p>
            <a:pPr lvl="1"/>
            <a:r>
              <a:rPr lang="en-US" dirty="0"/>
              <a:t>Voice searches</a:t>
            </a:r>
          </a:p>
          <a:p>
            <a:r>
              <a:rPr lang="en-US" dirty="0"/>
              <a:t>Beyond imagination</a:t>
            </a:r>
          </a:p>
          <a:p>
            <a:pPr lvl="1"/>
            <a:r>
              <a:rPr lang="en-US" dirty="0"/>
              <a:t>AI-enabled search</a:t>
            </a:r>
          </a:p>
          <a:p>
            <a:pPr lvl="1"/>
            <a:r>
              <a:rPr lang="en-US" dirty="0"/>
              <a:t>Generated summaries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C7D4054-8886-E808-1DE7-B8DDDAB64C0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663"/>
          <a:stretch/>
        </p:blipFill>
        <p:spPr>
          <a:xfrm>
            <a:off x="4884420" y="983570"/>
            <a:ext cx="4076700" cy="33051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477EE-2ED8-4092-CABA-D852CF1BB58C}"/>
              </a:ext>
            </a:extLst>
          </p:cNvPr>
          <p:cNvSpPr txBox="1"/>
          <p:nvPr/>
        </p:nvSpPr>
        <p:spPr>
          <a:xfrm>
            <a:off x="4884421" y="4354823"/>
            <a:ext cx="40767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solidFill>
                  <a:schemeClr val="tx2"/>
                </a:solidFill>
              </a:rPr>
              <a:t>Bing, where are B2B buyers consuming content?</a:t>
            </a:r>
          </a:p>
        </p:txBody>
      </p:sp>
    </p:spTree>
    <p:extLst>
      <p:ext uri="{BB962C8B-B14F-4D97-AF65-F5344CB8AC3E}">
        <p14:creationId xmlns:p14="http://schemas.microsoft.com/office/powerpoint/2010/main" val="688475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45B6E-9036-ECAE-5913-8EFFB586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AI-powered summary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321BC4-355D-96C4-BEC4-34A97F852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19520"/>
            <a:ext cx="3146612" cy="31764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resource sheet found its mark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5E1D9CC-3429-2518-AA42-2E93A55917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2" t="-1" r="13134" b="30515"/>
          <a:stretch/>
        </p:blipFill>
        <p:spPr>
          <a:xfrm>
            <a:off x="3895453" y="1321698"/>
            <a:ext cx="4967667" cy="3220537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  <p:cxnSp>
        <p:nvCxnSpPr>
          <p:cNvPr id="3" name="line">
            <a:extLst>
              <a:ext uri="{FF2B5EF4-FFF2-40B4-BE49-F238E27FC236}">
                <a16:creationId xmlns:a16="http://schemas.microsoft.com/office/drawing/2014/main" id="{12840537-3A9C-5E55-638E-CE8E3F83F1A6}"/>
              </a:ext>
            </a:extLst>
          </p:cNvPr>
          <p:cNvCxnSpPr>
            <a:cxnSpLocks/>
          </p:cNvCxnSpPr>
          <p:nvPr/>
        </p:nvCxnSpPr>
        <p:spPr>
          <a:xfrm>
            <a:off x="1962695" y="4542235"/>
            <a:ext cx="521861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799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45B6E-9036-ECAE-5913-8EFFB586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</p:spPr>
        <p:txBody>
          <a:bodyPr/>
          <a:lstStyle/>
          <a:p>
            <a:r>
              <a:rPr lang="en-US" dirty="0"/>
              <a:t>Search snippet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6C4CB4D-F263-0E69-8E48-AFBDB4AE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163"/>
            <a:ext cx="4008474" cy="2816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Loan guide reaching coveted search snippet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633749-A55D-99DB-750E-D1FB1C9FCE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t="360" r="10860" b="104"/>
          <a:stretch/>
        </p:blipFill>
        <p:spPr>
          <a:xfrm>
            <a:off x="4733925" y="820792"/>
            <a:ext cx="3952875" cy="3875088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265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endParaRPr lang="en-US" dirty="0">
              <a:solidFill>
                <a:srgbClr val="FFBF47"/>
              </a:solidFill>
            </a:endParaRPr>
          </a:p>
          <a:p>
            <a:pPr lvl="0"/>
            <a:r>
              <a:rPr lang="en-US" dirty="0"/>
              <a:t>The journey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From code-craft obsession to content-driven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2</a:t>
            </a:fld>
            <a:endParaRPr lang="e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345B6E-9036-ECAE-5913-8EFFB5862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20"/>
            <a:ext cx="8229600" cy="1071900"/>
          </a:xfrm>
        </p:spPr>
        <p:txBody>
          <a:bodyPr/>
          <a:lstStyle/>
          <a:p>
            <a:r>
              <a:rPr lang="en-US"/>
              <a:t>AI summary</a:t>
            </a:r>
            <a:r>
              <a:rPr lang="en-GB"/>
              <a:t>.</a:t>
            </a:r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6C4CB4D-F263-0E69-8E48-AFBDB4AE1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163"/>
            <a:ext cx="4412512" cy="28162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Search-integrated Bing Chat summary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633749-A55D-99DB-750E-D1FB1C9FCEE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6" r="9326"/>
          <a:stretch/>
        </p:blipFill>
        <p:spPr>
          <a:xfrm>
            <a:off x="5176539" y="392906"/>
            <a:ext cx="3687762" cy="4357688"/>
          </a:xfrm>
          <a:prstGeom prst="roundRect">
            <a:avLst>
              <a:gd name="adj" fmla="val 6581"/>
            </a:avLst>
          </a:prstGeom>
          <a:noFill/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37713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A6F6600-2590-F24B-0D2F-96566B0682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Table questions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05CC680-3A40-B6D9-1DB2-640D2C8B9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C4B5B-58CC-0670-6D44-B3915F59D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990804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51602-D388-BDC4-6349-E4EA65CD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870"/>
            <a:ext cx="8229600" cy="595872"/>
          </a:xfrm>
        </p:spPr>
        <p:txBody>
          <a:bodyPr/>
          <a:lstStyle/>
          <a:p>
            <a:r>
              <a:rPr lang="en-US" dirty="0"/>
              <a:t>Content that Connects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9DAB4B-7256-E1D2-2125-9FE67D307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83341"/>
            <a:ext cx="8374828" cy="3594009"/>
          </a:xfrm>
        </p:spPr>
        <p:txBody>
          <a:bodyPr>
            <a:normAutofit fontScale="92500" lnSpcReduction="20000"/>
          </a:bodyPr>
          <a:lstStyle/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Why is a content-centric strategy important to our clients’ businesses?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How do we change standard "redesign" processes to define and maintain a content-centric strategy?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How do we guide our clients to think about content beyond their websites?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How do we train developers to think about content strategy and authoring first?</a:t>
            </a:r>
          </a:p>
          <a:p>
            <a:pPr marL="558800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What features or functionality should platforms have to help with this?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4E843-D70C-4EA2-C297-34C514ABD5D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EAA99AD6-BCF4-1A75-7BF6-9D0EBA737FA0}"/>
              </a:ext>
            </a:extLst>
          </p:cNvPr>
          <p:cNvSpPr txBox="1">
            <a:spLocks/>
          </p:cNvSpPr>
          <p:nvPr/>
        </p:nvSpPr>
        <p:spPr>
          <a:xfrm>
            <a:off x="457200" y="645456"/>
            <a:ext cx="8020200" cy="429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ts val="2000"/>
              <a:buFont typeface="Open Sans"/>
              <a:buChar char="○"/>
              <a:defRPr sz="2000" b="0" i="0" u="none" strike="noStrike" cap="none">
                <a:solidFill>
                  <a:schemeClr val="tx2"/>
                </a:solidFill>
                <a:latin typeface="+mn-lt"/>
                <a:ea typeface="Open Sans"/>
                <a:cs typeface="Open Sans"/>
                <a:sym typeface="Open Sans"/>
              </a:defRPr>
            </a:lvl1pPr>
            <a:lvl2pPr marL="914400" marR="0" lvl="1" indent="-3556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 b="0" i="0" u="none" strike="noStrike" cap="none">
                <a:solidFill>
                  <a:schemeClr val="lt1"/>
                </a:solidFill>
                <a:latin typeface="+mn-lt"/>
                <a:ea typeface="Open Sans"/>
                <a:cs typeface="Open Sans"/>
                <a:sym typeface="Open Sans"/>
              </a:defRPr>
            </a:lvl2pPr>
            <a:lvl3pPr marL="1371600" marR="0" lvl="2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●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○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pen Sans"/>
              <a:buChar char="■"/>
              <a:defRPr sz="2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>
              <a:buFont typeface="Open Sans"/>
              <a:buNone/>
            </a:pPr>
            <a:r>
              <a:rPr lang="en-US" dirty="0"/>
              <a:t>From excitement to real business impact</a:t>
            </a:r>
          </a:p>
        </p:txBody>
      </p:sp>
    </p:spTree>
    <p:extLst>
      <p:ext uri="{BB962C8B-B14F-4D97-AF65-F5344CB8AC3E}">
        <p14:creationId xmlns:p14="http://schemas.microsoft.com/office/powerpoint/2010/main" val="1459508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title" idx="4294967295"/>
          </p:nvPr>
        </p:nvSpPr>
        <p:spPr>
          <a:xfrm>
            <a:off x="457200" y="2387944"/>
            <a:ext cx="8229600" cy="5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Leveraging AI requires</a:t>
            </a:r>
            <a:br>
              <a:rPr lang="en" sz="4000" dirty="0"/>
            </a:br>
            <a:r>
              <a:rPr lang="en" sz="4000" dirty="0">
                <a:solidFill>
                  <a:schemeClr val="accent4"/>
                </a:solidFill>
              </a:rPr>
              <a:t>content </a:t>
            </a:r>
            <a:r>
              <a:rPr lang="en" sz="4000" i="1" dirty="0">
                <a:solidFill>
                  <a:schemeClr val="accent4"/>
                </a:solidFill>
              </a:rPr>
              <a:t>quality</a:t>
            </a:r>
            <a:endParaRPr sz="4000" dirty="0">
              <a:solidFill>
                <a:schemeClr val="accent4"/>
              </a:solidFill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subTitle" idx="4294967295"/>
          </p:nvPr>
        </p:nvSpPr>
        <p:spPr>
          <a:xfrm>
            <a:off x="481675" y="3590738"/>
            <a:ext cx="8158200" cy="8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</a:rPr>
              <a:t>Content visibility in AI-enhanced search engines can be boosted up to 40% by increasing content quality.</a:t>
            </a:r>
            <a:endParaRPr dirty="0">
              <a:solidFill>
                <a:schemeClr val="tx2"/>
              </a:solidFill>
            </a:endParaRPr>
          </a:p>
        </p:txBody>
      </p:sp>
      <p:sp>
        <p:nvSpPr>
          <p:cNvPr id="139" name="Google Shape;139;p25"/>
          <p:cNvSpPr/>
          <p:nvPr/>
        </p:nvSpPr>
        <p:spPr>
          <a:xfrm>
            <a:off x="1857375" y="3311513"/>
            <a:ext cx="5495925" cy="4571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p25"/>
          <p:cNvSpPr txBox="1">
            <a:spLocks noGrp="1"/>
          </p:cNvSpPr>
          <p:nvPr>
            <p:ph type="sldNum" idx="12"/>
          </p:nvPr>
        </p:nvSpPr>
        <p:spPr>
          <a:xfrm>
            <a:off x="8556775" y="4777350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 dirty="0"/>
          </a:p>
        </p:txBody>
      </p:sp>
      <p:pic>
        <p:nvPicPr>
          <p:cNvPr id="2" name="Graphic 1" descr="Lights On with solid fill">
            <a:extLst>
              <a:ext uri="{FF2B5EF4-FFF2-40B4-BE49-F238E27FC236}">
                <a16:creationId xmlns:a16="http://schemas.microsoft.com/office/drawing/2014/main" id="{36198264-F931-4EFB-799B-CAB0FA145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54511" y="571538"/>
            <a:ext cx="1434978" cy="14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39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4EFC5-FF0E-EA9B-2C5C-48EBE7B6B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AI-enhanced search optimization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633256-64F1-1AB6-D336-45ECCBF270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Improve by 30-40%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Cite reliable sources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Add credible quotations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Add relevant statistics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010B6-17A4-919B-B9CE-09E7A8ECE88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125802" y="1554479"/>
            <a:ext cx="3641680" cy="3335927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bg1"/>
                </a:solidFill>
              </a:rPr>
              <a:t>Improve by 15-30%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Simplify content – make it easy-to-understand</a:t>
            </a:r>
          </a:p>
          <a:p>
            <a:pPr marL="400050" indent="-285750">
              <a:buFont typeface="Courier New" panose="02070309020205020404" pitchFamily="49" charset="0"/>
              <a:buChar char="o"/>
            </a:pPr>
            <a:r>
              <a:rPr lang="en-US" dirty="0"/>
              <a:t>Improve fluency – make it more articulate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DC4B5B-58CC-0670-6D44-B3915F59D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083919-C8C9-9DC7-2C88-A1578BE4C2C9}"/>
              </a:ext>
            </a:extLst>
          </p:cNvPr>
          <p:cNvSpPr txBox="1"/>
          <p:nvPr/>
        </p:nvSpPr>
        <p:spPr>
          <a:xfrm>
            <a:off x="971550" y="4322589"/>
            <a:ext cx="72009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tx2"/>
                </a:solidFill>
              </a:rPr>
              <a:t>Research: </a:t>
            </a:r>
            <a:r>
              <a:rPr lang="en-US" sz="1050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https://openreview.net/pdf/d7aef3973d67b5dcaf1b84b76042e9ff6a705d3b.pdf</a:t>
            </a:r>
            <a:endParaRPr lang="en-US" sz="1050" dirty="0">
              <a:solidFill>
                <a:schemeClr val="tx2"/>
              </a:solidFill>
            </a:endParaRPr>
          </a:p>
          <a:p>
            <a:r>
              <a:rPr lang="en-US" sz="1050" dirty="0">
                <a:solidFill>
                  <a:schemeClr val="tx2"/>
                </a:solidFill>
              </a:rPr>
              <a:t>Summary: </a:t>
            </a:r>
            <a:r>
              <a:rPr lang="en-US" sz="1050" dirty="0">
                <a:solidFill>
                  <a:schemeClr val="tx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https://www.searchenginejournal.com/researchers-show-how-to-rank-in-ai-search/504260/</a:t>
            </a:r>
            <a:r>
              <a:rPr lang="en-US" sz="105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191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 dirty="0"/>
          </a:p>
        </p:txBody>
      </p:sp>
      <p:sp>
        <p:nvSpPr>
          <p:cNvPr id="360" name="Google Shape;360;p41"/>
          <p:cNvSpPr txBox="1">
            <a:spLocks noGrp="1"/>
          </p:cNvSpPr>
          <p:nvPr>
            <p:ph type="ctrTitle" idx="4294967295"/>
          </p:nvPr>
        </p:nvSpPr>
        <p:spPr>
          <a:xfrm>
            <a:off x="419100" y="1362069"/>
            <a:ext cx="7772400" cy="116046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>
                <a:latin typeface="+mj-lt"/>
              </a:rPr>
              <a:t>Thanks</a:t>
            </a:r>
            <a:r>
              <a:rPr lang="en" sz="9600" dirty="0"/>
              <a:t>!</a:t>
            </a:r>
            <a:endParaRPr sz="9600" dirty="0"/>
          </a:p>
        </p:txBody>
      </p:sp>
      <p:sp>
        <p:nvSpPr>
          <p:cNvPr id="361" name="Google Shape;361;p41"/>
          <p:cNvSpPr txBox="1">
            <a:spLocks noGrp="1"/>
          </p:cNvSpPr>
          <p:nvPr>
            <p:ph type="subTitle" idx="4294967295"/>
          </p:nvPr>
        </p:nvSpPr>
        <p:spPr>
          <a:xfrm>
            <a:off x="581050" y="2620970"/>
            <a:ext cx="6594475" cy="7842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rgbClr val="FFBF47"/>
                </a:solidFill>
                <a:latin typeface="+mn-lt"/>
                <a:ea typeface="Montserrat"/>
                <a:cs typeface="Montserrat"/>
                <a:sym typeface="Montserrat"/>
              </a:rPr>
              <a:t>Any questions?</a:t>
            </a:r>
            <a:endParaRPr sz="4400" dirty="0">
              <a:solidFill>
                <a:srgbClr val="FFBF47"/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362" name="Google Shape;362;p41"/>
          <p:cNvSpPr txBox="1">
            <a:spLocks noGrp="1"/>
          </p:cNvSpPr>
          <p:nvPr>
            <p:ph type="body" idx="4294967295"/>
          </p:nvPr>
        </p:nvSpPr>
        <p:spPr>
          <a:xfrm>
            <a:off x="581050" y="3470282"/>
            <a:ext cx="6970818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2"/>
                </a:solidFill>
                <a:latin typeface="+mn-lt"/>
              </a:rPr>
              <a:t>Find me at @</a:t>
            </a:r>
            <a:r>
              <a:rPr lang="en-US" dirty="0" err="1">
                <a:solidFill>
                  <a:schemeClr val="tx2"/>
                </a:solidFill>
                <a:latin typeface="+mn-lt"/>
              </a:rPr>
              <a:t>heymikewills</a:t>
            </a:r>
            <a:r>
              <a:rPr lang="en" dirty="0">
                <a:solidFill>
                  <a:schemeClr val="tx2"/>
                </a:solidFill>
                <a:latin typeface="+mn-lt"/>
              </a:rPr>
              <a:t> &amp; 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mwills@bluemodus.com</a:t>
            </a:r>
            <a:endParaRPr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Google Shape;11;p2">
            <a:extLst>
              <a:ext uri="{FF2B5EF4-FFF2-40B4-BE49-F238E27FC236}">
                <a16:creationId xmlns:a16="http://schemas.microsoft.com/office/drawing/2014/main" id="{9FEA5F90-A2A4-5E2B-1CB6-6E9FBE5E9609}"/>
              </a:ext>
            </a:extLst>
          </p:cNvPr>
          <p:cNvSpPr/>
          <p:nvPr/>
        </p:nvSpPr>
        <p:spPr>
          <a:xfrm>
            <a:off x="581050" y="2375520"/>
            <a:ext cx="4223179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6710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Going headless</a:t>
            </a:r>
            <a:endParaRPr dirty="0"/>
          </a:p>
        </p:txBody>
      </p:sp>
      <p:sp>
        <p:nvSpPr>
          <p:cNvPr id="172" name="Google Shape;172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spcAft>
                <a:spcPts val="900"/>
              </a:spcAft>
            </a:pPr>
            <a:r>
              <a:rPr lang="en-US" sz="2400" dirty="0"/>
              <a:t>Headless architecture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Fortune 500 B2B Supplier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$5MM per day e-com sites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Content reuse</a:t>
            </a:r>
          </a:p>
          <a:p>
            <a:pPr>
              <a:spcAft>
                <a:spcPts val="900"/>
              </a:spcAft>
            </a:pPr>
            <a:r>
              <a:rPr lang="en-US" sz="2400" dirty="0"/>
              <a:t>Shift to content modeling</a:t>
            </a:r>
          </a:p>
        </p:txBody>
      </p:sp>
      <p:sp>
        <p:nvSpPr>
          <p:cNvPr id="174" name="Google Shape;174;p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E21CA-E9AE-4364-C760-5005712C09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7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5EF2-C45E-2B2A-A7C7-3C8A5A13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Developer mentality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BFDB4-D33F-0E4D-10CD-0CF70D403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Structure data – I got this!</a:t>
            </a:r>
            <a:endParaRPr lang="en-US" dirty="0"/>
          </a:p>
          <a:p>
            <a:r>
              <a:rPr lang="en-US" dirty="0"/>
              <a:t>Focus on pixel perfect design</a:t>
            </a:r>
          </a:p>
          <a:p>
            <a:r>
              <a:rPr lang="en-US" dirty="0"/>
              <a:t>Coding a masterpiece</a:t>
            </a:r>
          </a:p>
          <a:p>
            <a:r>
              <a:rPr lang="en-US" dirty="0"/>
              <a:t>Models serving code &amp;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6D7535-3CBE-D025-955C-888E616A7C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</a:t>
            </a:fld>
            <a:endParaRPr lang="en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33B7E3-31DC-545D-D0E5-6B289C257D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2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BF47"/>
                </a:solidFill>
              </a:rPr>
              <a:t>Milestone 1.</a:t>
            </a:r>
          </a:p>
          <a:p>
            <a:pPr lvl="0"/>
            <a:r>
              <a:rPr lang="en-US" dirty="0"/>
              <a:t>Author experience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634074" y="2957433"/>
            <a:ext cx="6280531" cy="819300"/>
          </a:xfrm>
        </p:spPr>
        <p:txBody>
          <a:bodyPr/>
          <a:lstStyle/>
          <a:p>
            <a:pPr lvl="0"/>
            <a:r>
              <a:rPr lang="en-US" dirty="0"/>
              <a:t>Developer-think creates an </a:t>
            </a:r>
            <a:r>
              <a:rPr lang="en-US" i="1" dirty="0"/>
              <a:t>awful</a:t>
            </a:r>
            <a:r>
              <a:rPr lang="en-US" dirty="0"/>
              <a:t> author experience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35262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Design-by-engineer trap</a:t>
            </a:r>
            <a:endParaRPr dirty="0"/>
          </a:p>
        </p:txBody>
      </p:sp>
      <p:sp>
        <p:nvSpPr>
          <p:cNvPr id="131" name="Google Shape;131;p24"/>
          <p:cNvSpPr txBox="1">
            <a:spLocks noGrp="1"/>
          </p:cNvSpPr>
          <p:nvPr>
            <p:ph type="body" idx="1"/>
          </p:nvPr>
        </p:nvSpPr>
        <p:spPr>
          <a:xfrm>
            <a:off x="457200" y="1201783"/>
            <a:ext cx="4690441" cy="38656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1600">
              <a:buSzPts val="2000"/>
            </a:pPr>
            <a:r>
              <a:rPr lang="en-US" sz="1600" dirty="0"/>
              <a:t>Design-system thinking</a:t>
            </a:r>
          </a:p>
          <a:p>
            <a:pPr marL="558800" lvl="1"/>
            <a:r>
              <a:rPr lang="en-US" sz="1600" dirty="0"/>
              <a:t>Atomic design, page layout</a:t>
            </a:r>
          </a:p>
          <a:p>
            <a:pPr marL="558800" lvl="1"/>
            <a:r>
              <a:rPr lang="en-US" sz="1600" dirty="0"/>
              <a:t>Small reusable structure</a:t>
            </a:r>
          </a:p>
          <a:p>
            <a:pPr marL="558800" lvl="1"/>
            <a:r>
              <a:rPr lang="en-US" sz="1600" dirty="0"/>
              <a:t>Repeated patterns</a:t>
            </a:r>
          </a:p>
          <a:p>
            <a:pPr marL="558800" lvl="1"/>
            <a:r>
              <a:rPr lang="en-US" sz="1600" dirty="0"/>
              <a:t>Encapsulation, encapsulation, encapsulation</a:t>
            </a:r>
          </a:p>
          <a:p>
            <a:pPr marL="101600">
              <a:buSzPts val="2000"/>
            </a:pPr>
            <a:r>
              <a:rPr lang="en-US" sz="1600" dirty="0"/>
              <a:t>Result</a:t>
            </a:r>
          </a:p>
          <a:p>
            <a:pPr marL="558800" lvl="1"/>
            <a:r>
              <a:rPr lang="en-US" sz="1600" dirty="0"/>
              <a:t>Small subatomic pieces of content</a:t>
            </a:r>
          </a:p>
          <a:p>
            <a:pPr marL="558800" lvl="1"/>
            <a:r>
              <a:rPr lang="en-US" sz="1600" dirty="0"/>
              <a:t>Elegant reusable code</a:t>
            </a:r>
          </a:p>
          <a:p>
            <a:pPr marL="558800" lvl="1"/>
            <a:r>
              <a:rPr lang="en-US" sz="1600" dirty="0"/>
              <a:t>Overboard</a:t>
            </a:r>
          </a:p>
        </p:txBody>
      </p:sp>
      <p:sp>
        <p:nvSpPr>
          <p:cNvPr id="132" name="Google Shape;132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DA5F9EF-6E61-C393-C17A-91A31B3C2730}"/>
              </a:ext>
            </a:extLst>
          </p:cNvPr>
          <p:cNvGrpSpPr/>
          <p:nvPr/>
        </p:nvGrpSpPr>
        <p:grpSpPr>
          <a:xfrm>
            <a:off x="3991087" y="1679224"/>
            <a:ext cx="5001175" cy="2603368"/>
            <a:chOff x="3959578" y="1541037"/>
            <a:chExt cx="5001175" cy="2603368"/>
          </a:xfrm>
        </p:grpSpPr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7DC69204-B0F2-D47E-6774-5E8DBF76360E}"/>
                </a:ext>
              </a:extLst>
            </p:cNvPr>
            <p:cNvCxnSpPr>
              <a:cxnSpLocks/>
              <a:stCxn id="22" idx="3"/>
              <a:endCxn id="32" idx="1"/>
            </p:cNvCxnSpPr>
            <p:nvPr/>
          </p:nvCxnSpPr>
          <p:spPr>
            <a:xfrm>
              <a:off x="6245223" y="3277093"/>
              <a:ext cx="1546900" cy="5291"/>
            </a:xfrm>
            <a:prstGeom prst="line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3544933-F14A-A167-8298-5FFC5CF30355}"/>
                </a:ext>
              </a:extLst>
            </p:cNvPr>
            <p:cNvSpPr/>
            <p:nvPr/>
          </p:nvSpPr>
          <p:spPr>
            <a:xfrm>
              <a:off x="3959578" y="1541037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Page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837DC6-F3ED-3D10-F7BF-60AB2778D64C}"/>
                </a:ext>
              </a:extLst>
            </p:cNvPr>
            <p:cNvSpPr/>
            <p:nvPr/>
          </p:nvSpPr>
          <p:spPr>
            <a:xfrm>
              <a:off x="5217664" y="1541037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Banner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9001AE6-F85D-D94B-02BD-9FFD09B37F25}"/>
                </a:ext>
              </a:extLst>
            </p:cNvPr>
            <p:cNvSpPr/>
            <p:nvPr/>
          </p:nvSpPr>
          <p:spPr>
            <a:xfrm>
              <a:off x="5217664" y="2024371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Big Quote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4F2AC68-7A3B-6B22-F470-B58AA5C52ECB}"/>
                </a:ext>
              </a:extLst>
            </p:cNvPr>
            <p:cNvSpPr/>
            <p:nvPr/>
          </p:nvSpPr>
          <p:spPr>
            <a:xfrm>
              <a:off x="6459031" y="2024371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 cap="flat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Author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2F77D92-F5EB-E699-F98D-DBEEB9CB0C12}"/>
                </a:ext>
              </a:extLst>
            </p:cNvPr>
            <p:cNvSpPr/>
            <p:nvPr/>
          </p:nvSpPr>
          <p:spPr>
            <a:xfrm>
              <a:off x="5217664" y="2543142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Section 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2132E8A-2A3D-D483-64DD-2832DE8C84BF}"/>
                </a:ext>
              </a:extLst>
            </p:cNvPr>
            <p:cNvGrpSpPr/>
            <p:nvPr/>
          </p:nvGrpSpPr>
          <p:grpSpPr>
            <a:xfrm>
              <a:off x="6459031" y="2543142"/>
              <a:ext cx="1168630" cy="417995"/>
              <a:chOff x="6508909" y="2027748"/>
              <a:chExt cx="1168630" cy="41799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0293402-31CD-EDDC-A0B4-93933D134014}"/>
                  </a:ext>
                </a:extLst>
              </p:cNvPr>
              <p:cNvSpPr/>
              <p:nvPr/>
            </p:nvSpPr>
            <p:spPr>
              <a:xfrm>
                <a:off x="6650917" y="2148603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38202D3-109F-09FD-2EA9-C4D0EDE582DB}"/>
                  </a:ext>
                </a:extLst>
              </p:cNvPr>
              <p:cNvSpPr/>
              <p:nvPr/>
            </p:nvSpPr>
            <p:spPr>
              <a:xfrm>
                <a:off x="6604519" y="2109992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684E5B63-EDE4-7559-C5A9-FE5A3C3A9866}"/>
                  </a:ext>
                </a:extLst>
              </p:cNvPr>
              <p:cNvSpPr/>
              <p:nvPr/>
            </p:nvSpPr>
            <p:spPr>
              <a:xfrm>
                <a:off x="6551857" y="2073964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8A685F6-2DDE-A6CC-3E5D-5A476E3C9970}"/>
                  </a:ext>
                </a:extLst>
              </p:cNvPr>
              <p:cNvSpPr/>
              <p:nvPr/>
            </p:nvSpPr>
            <p:spPr>
              <a:xfrm>
                <a:off x="6508909" y="2027748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859EBB4-4AB4-455A-8A4C-9744CFC7FBEC}"/>
                </a:ext>
              </a:extLst>
            </p:cNvPr>
            <p:cNvSpPr/>
            <p:nvPr/>
          </p:nvSpPr>
          <p:spPr>
            <a:xfrm>
              <a:off x="5218601" y="3128523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rgbClr val="282628"/>
                  </a:solidFill>
                </a:rPr>
                <a:t>Headlines 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4356525-3E11-7EA9-E2ED-109BA599DE2F}"/>
                </a:ext>
              </a:extLst>
            </p:cNvPr>
            <p:cNvGrpSpPr/>
            <p:nvPr/>
          </p:nvGrpSpPr>
          <p:grpSpPr>
            <a:xfrm>
              <a:off x="6459968" y="3128523"/>
              <a:ext cx="1168630" cy="417995"/>
              <a:chOff x="6508909" y="2027748"/>
              <a:chExt cx="1168630" cy="417995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071DEB-6C28-E9AA-9916-62CC6076F867}"/>
                  </a:ext>
                </a:extLst>
              </p:cNvPr>
              <p:cNvSpPr/>
              <p:nvPr/>
            </p:nvSpPr>
            <p:spPr>
              <a:xfrm>
                <a:off x="6650917" y="2148603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FC7F7113-F58C-9B2F-5C46-9AA0C628BCB8}"/>
                  </a:ext>
                </a:extLst>
              </p:cNvPr>
              <p:cNvSpPr/>
              <p:nvPr/>
            </p:nvSpPr>
            <p:spPr>
              <a:xfrm>
                <a:off x="6604519" y="2109992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44E3CA0-37D0-91DB-72B5-5E7CD4C565A7}"/>
                  </a:ext>
                </a:extLst>
              </p:cNvPr>
              <p:cNvSpPr/>
              <p:nvPr/>
            </p:nvSpPr>
            <p:spPr>
              <a:xfrm>
                <a:off x="6551857" y="2073964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903B388-B9F6-865C-D6CD-83E92326005D}"/>
                  </a:ext>
                </a:extLst>
              </p:cNvPr>
              <p:cNvSpPr/>
              <p:nvPr/>
            </p:nvSpPr>
            <p:spPr>
              <a:xfrm>
                <a:off x="6508909" y="2027748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Feature 1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BE38B0-7585-878A-51F8-A09861ACF1ED}"/>
                </a:ext>
              </a:extLst>
            </p:cNvPr>
            <p:cNvGrpSpPr/>
            <p:nvPr/>
          </p:nvGrpSpPr>
          <p:grpSpPr>
            <a:xfrm>
              <a:off x="7792123" y="3133814"/>
              <a:ext cx="1168630" cy="417995"/>
              <a:chOff x="6508909" y="2027748"/>
              <a:chExt cx="1168630" cy="41799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26165A8-3968-7FBF-8D6E-DE646619B71F}"/>
                  </a:ext>
                </a:extLst>
              </p:cNvPr>
              <p:cNvSpPr/>
              <p:nvPr/>
            </p:nvSpPr>
            <p:spPr>
              <a:xfrm>
                <a:off x="6650917" y="2148603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382407E-234D-0EDC-C3E5-67ACD307DCFF}"/>
                  </a:ext>
                </a:extLst>
              </p:cNvPr>
              <p:cNvSpPr/>
              <p:nvPr/>
            </p:nvSpPr>
            <p:spPr>
              <a:xfrm>
                <a:off x="6604519" y="2109992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8A6E838-6E01-D6D5-2F6B-18D5380B9869}"/>
                  </a:ext>
                </a:extLst>
              </p:cNvPr>
              <p:cNvSpPr/>
              <p:nvPr/>
            </p:nvSpPr>
            <p:spPr>
              <a:xfrm>
                <a:off x="6551857" y="2073964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797C688-6D1F-AE36-BB72-A1DC4116E653}"/>
                  </a:ext>
                </a:extLst>
              </p:cNvPr>
              <p:cNvSpPr/>
              <p:nvPr/>
            </p:nvSpPr>
            <p:spPr>
              <a:xfrm>
                <a:off x="6508909" y="2027748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Sec. CTA’s</a:t>
                </a:r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0D33BF1-45B9-ECCB-4AE4-6E7221C6BA41}"/>
                </a:ext>
              </a:extLst>
            </p:cNvPr>
            <p:cNvSpPr/>
            <p:nvPr/>
          </p:nvSpPr>
          <p:spPr>
            <a:xfrm>
              <a:off x="5243090" y="3726410"/>
              <a:ext cx="1026622" cy="297140"/>
            </a:xfrm>
            <a:prstGeom prst="rect">
              <a:avLst/>
            </a:prstGeom>
            <a:solidFill>
              <a:schemeClr val="tx2"/>
            </a:solidFill>
            <a:ln w="31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>
                  <a:solidFill>
                    <a:srgbClr val="282628"/>
                  </a:solidFill>
                </a:rPr>
                <a:t>Subtopics 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F84FC8-068D-7C91-EA2D-CA68D0D0560C}"/>
                </a:ext>
              </a:extLst>
            </p:cNvPr>
            <p:cNvGrpSpPr/>
            <p:nvPr/>
          </p:nvGrpSpPr>
          <p:grpSpPr>
            <a:xfrm>
              <a:off x="6484457" y="3726410"/>
              <a:ext cx="1168630" cy="417995"/>
              <a:chOff x="6508909" y="2027748"/>
              <a:chExt cx="1168630" cy="417995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623B3F7-F1CD-6E8A-56C9-7B32FB4E76A0}"/>
                  </a:ext>
                </a:extLst>
              </p:cNvPr>
              <p:cNvSpPr/>
              <p:nvPr/>
            </p:nvSpPr>
            <p:spPr>
              <a:xfrm>
                <a:off x="6650917" y="2148603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F6E07D8A-BCF8-3D5E-52F6-CFD66F72FC1B}"/>
                  </a:ext>
                </a:extLst>
              </p:cNvPr>
              <p:cNvSpPr/>
              <p:nvPr/>
            </p:nvSpPr>
            <p:spPr>
              <a:xfrm>
                <a:off x="6604519" y="2109992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33279F18-76B7-4375-DE05-641D7EB5F9D1}"/>
                  </a:ext>
                </a:extLst>
              </p:cNvPr>
              <p:cNvSpPr/>
              <p:nvPr/>
            </p:nvSpPr>
            <p:spPr>
              <a:xfrm>
                <a:off x="6551857" y="2073964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Card 1</a:t>
                </a:r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4F737993-396F-CCC0-A2FD-4BCD57B2A6BA}"/>
                  </a:ext>
                </a:extLst>
              </p:cNvPr>
              <p:cNvSpPr/>
              <p:nvPr/>
            </p:nvSpPr>
            <p:spPr>
              <a:xfrm>
                <a:off x="6508909" y="2027748"/>
                <a:ext cx="1026622" cy="297140"/>
              </a:xfrm>
              <a:prstGeom prst="rect">
                <a:avLst/>
              </a:prstGeom>
              <a:solidFill>
                <a:schemeClr val="tx2"/>
              </a:solidFill>
              <a:ln w="3175" cap="flat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>
                    <a:solidFill>
                      <a:srgbClr val="282628"/>
                    </a:solidFill>
                  </a:rPr>
                  <a:t>Topic 1</a:t>
                </a:r>
              </a:p>
            </p:txBody>
          </p:sp>
        </p:grpSp>
        <p:cxnSp>
          <p:nvCxnSpPr>
            <p:cNvPr id="43" name="Elbow Connector 42">
              <a:extLst>
                <a:ext uri="{FF2B5EF4-FFF2-40B4-BE49-F238E27FC236}">
                  <a16:creationId xmlns:a16="http://schemas.microsoft.com/office/drawing/2014/main" id="{7615DA5C-7C02-1DE6-2616-F63266217559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>
            <a:xfrm rot="16200000" flipH="1">
              <a:off x="4677894" y="1633171"/>
              <a:ext cx="334764" cy="744775"/>
            </a:xfrm>
            <a:prstGeom prst="bentConnector2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74BDC643-CA73-B55F-0919-6556880E8D43}"/>
                </a:ext>
              </a:extLst>
            </p:cNvPr>
            <p:cNvCxnSpPr>
              <a:cxnSpLocks/>
              <a:stCxn id="8" idx="2"/>
              <a:endCxn id="15" idx="1"/>
            </p:cNvCxnSpPr>
            <p:nvPr/>
          </p:nvCxnSpPr>
          <p:spPr>
            <a:xfrm rot="16200000" flipH="1">
              <a:off x="4418509" y="1892556"/>
              <a:ext cx="853535" cy="744775"/>
            </a:xfrm>
            <a:prstGeom prst="bentConnector2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5D891605-E1A3-8E80-556D-E712866A2F82}"/>
                </a:ext>
              </a:extLst>
            </p:cNvPr>
            <p:cNvCxnSpPr>
              <a:cxnSpLocks/>
              <a:stCxn id="8" idx="2"/>
              <a:endCxn id="22" idx="1"/>
            </p:cNvCxnSpPr>
            <p:nvPr/>
          </p:nvCxnSpPr>
          <p:spPr>
            <a:xfrm rot="16200000" flipH="1">
              <a:off x="4126287" y="2184779"/>
              <a:ext cx="1438916" cy="745712"/>
            </a:xfrm>
            <a:prstGeom prst="bentConnector2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0757C2EA-3532-3E2A-6AD1-E5BFD152B69D}"/>
                </a:ext>
              </a:extLst>
            </p:cNvPr>
            <p:cNvCxnSpPr>
              <a:cxnSpLocks/>
              <a:stCxn id="8" idx="2"/>
              <a:endCxn id="34" idx="1"/>
            </p:cNvCxnSpPr>
            <p:nvPr/>
          </p:nvCxnSpPr>
          <p:spPr>
            <a:xfrm rot="16200000" flipH="1">
              <a:off x="3839588" y="2471477"/>
              <a:ext cx="2036803" cy="770201"/>
            </a:xfrm>
            <a:prstGeom prst="bentConnector2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9BF23A0-B8A5-5F2E-7FFD-9B5B530C7882}"/>
                </a:ext>
              </a:extLst>
            </p:cNvPr>
            <p:cNvCxnSpPr>
              <a:stCxn id="8" idx="3"/>
              <a:endCxn id="11" idx="1"/>
            </p:cNvCxnSpPr>
            <p:nvPr/>
          </p:nvCxnSpPr>
          <p:spPr>
            <a:xfrm>
              <a:off x="4986200" y="1689607"/>
              <a:ext cx="231464" cy="0"/>
            </a:xfrm>
            <a:prstGeom prst="line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8BE45C59-CE40-699E-45DE-85DEC5C637E7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6244286" y="2172941"/>
              <a:ext cx="214745" cy="0"/>
            </a:xfrm>
            <a:prstGeom prst="line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A7771A7-C51A-8EE6-F2BB-F78753730B56}"/>
                </a:ext>
              </a:extLst>
            </p:cNvPr>
            <p:cNvCxnSpPr>
              <a:cxnSpLocks/>
              <a:stCxn id="15" idx="3"/>
              <a:endCxn id="16" idx="1"/>
            </p:cNvCxnSpPr>
            <p:nvPr/>
          </p:nvCxnSpPr>
          <p:spPr>
            <a:xfrm>
              <a:off x="6244286" y="2691712"/>
              <a:ext cx="214745" cy="0"/>
            </a:xfrm>
            <a:prstGeom prst="line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29076D9-F25D-F77F-8BF1-078E7EE5B9B8}"/>
                </a:ext>
              </a:extLst>
            </p:cNvPr>
            <p:cNvCxnSpPr>
              <a:cxnSpLocks/>
              <a:stCxn id="34" idx="3"/>
              <a:endCxn id="39" idx="1"/>
            </p:cNvCxnSpPr>
            <p:nvPr/>
          </p:nvCxnSpPr>
          <p:spPr>
            <a:xfrm>
              <a:off x="6269712" y="3874980"/>
              <a:ext cx="214745" cy="0"/>
            </a:xfrm>
            <a:prstGeom prst="line">
              <a:avLst/>
            </a:prstGeom>
            <a:ln>
              <a:solidFill>
                <a:srgbClr val="00A7F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133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E0D632-2284-5816-7C91-144DCEAB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horror, author pain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6134EB-3E2E-A984-F5FC-AC20B40DA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3880811" cy="3176474"/>
          </a:xfrm>
        </p:spPr>
        <p:txBody>
          <a:bodyPr/>
          <a:lstStyle/>
          <a:p>
            <a:r>
              <a:rPr lang="en-US" dirty="0"/>
              <a:t>Many pieces, many clicks</a:t>
            </a:r>
          </a:p>
          <a:p>
            <a:r>
              <a:rPr lang="en-US" dirty="0"/>
              <a:t>Cumbersome content organization</a:t>
            </a:r>
          </a:p>
          <a:p>
            <a:r>
              <a:rPr lang="en-US" dirty="0"/>
              <a:t>Ultimate reuse, created difficult </a:t>
            </a:r>
            <a:r>
              <a:rPr lang="en-US"/>
              <a:t>reuse.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EE05FC-1020-E1DD-A29F-677138594A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2A0F7B-EC75-61CB-9DFE-2CE4BDB75150}"/>
              </a:ext>
            </a:extLst>
          </p:cNvPr>
          <p:cNvGrpSpPr/>
          <p:nvPr/>
        </p:nvGrpSpPr>
        <p:grpSpPr>
          <a:xfrm>
            <a:off x="4003517" y="1080085"/>
            <a:ext cx="4945713" cy="3615795"/>
            <a:chOff x="4003517" y="1080085"/>
            <a:chExt cx="4945713" cy="361579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608AC939-B040-8A31-DD4B-ADEDC7649C28}"/>
                </a:ext>
              </a:extLst>
            </p:cNvPr>
            <p:cNvGrpSpPr/>
            <p:nvPr/>
          </p:nvGrpSpPr>
          <p:grpSpPr>
            <a:xfrm>
              <a:off x="7049132" y="1080085"/>
              <a:ext cx="1900098" cy="2368299"/>
              <a:chOff x="7049132" y="1080085"/>
              <a:chExt cx="1900098" cy="2368299"/>
            </a:xfrm>
          </p:grpSpPr>
          <p:sp>
            <p:nvSpPr>
              <p:cNvPr id="356" name="Rectangle 355">
                <a:extLst>
                  <a:ext uri="{FF2B5EF4-FFF2-40B4-BE49-F238E27FC236}">
                    <a16:creationId xmlns:a16="http://schemas.microsoft.com/office/drawing/2014/main" id="{B6518DE2-72B7-4594-B3DD-485D45FEB36C}"/>
                  </a:ext>
                </a:extLst>
              </p:cNvPr>
              <p:cNvSpPr/>
              <p:nvPr/>
            </p:nvSpPr>
            <p:spPr>
              <a:xfrm>
                <a:off x="7049132" y="1405304"/>
                <a:ext cx="1900098" cy="2043080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u="sng" dirty="0"/>
              </a:p>
            </p:txBody>
          </p:sp>
          <p:sp>
            <p:nvSpPr>
              <p:cNvPr id="357" name="Rectangle 356">
                <a:extLst>
                  <a:ext uri="{FF2B5EF4-FFF2-40B4-BE49-F238E27FC236}">
                    <a16:creationId xmlns:a16="http://schemas.microsoft.com/office/drawing/2014/main" id="{4BE9687F-F034-4F29-BDFF-7C221ED7A3EA}"/>
                  </a:ext>
                </a:extLst>
              </p:cNvPr>
              <p:cNvSpPr/>
              <p:nvPr/>
            </p:nvSpPr>
            <p:spPr>
              <a:xfrm>
                <a:off x="7049132" y="1080086"/>
                <a:ext cx="1900098" cy="275310"/>
              </a:xfrm>
              <a:prstGeom prst="rect">
                <a:avLst/>
              </a:prstGeom>
              <a:solidFill>
                <a:srgbClr val="D9D9D9"/>
              </a:solidFill>
              <a:ln w="381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u="sng"/>
              </a:p>
            </p:txBody>
          </p: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9C282F8D-34F6-463A-AF9D-49F4333846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92076" y="1080085"/>
                <a:ext cx="0" cy="278786"/>
              </a:xfrm>
              <a:prstGeom prst="line">
                <a:avLst/>
              </a:prstGeom>
              <a:ln w="381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7E2D8079-A206-4676-BBF1-8E825A41B39E}"/>
                  </a:ext>
                </a:extLst>
              </p:cNvPr>
              <p:cNvSpPr/>
              <p:nvPr/>
            </p:nvSpPr>
            <p:spPr>
              <a:xfrm>
                <a:off x="7771007" y="1477960"/>
                <a:ext cx="1099291" cy="373027"/>
              </a:xfrm>
              <a:prstGeom prst="rect">
                <a:avLst/>
              </a:prstGeom>
              <a:solidFill>
                <a:srgbClr val="3655BA"/>
              </a:solidFill>
              <a:ln>
                <a:solidFill>
                  <a:srgbClr val="3655BA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699" b="1" cap="all" dirty="0">
                  <a:solidFill>
                    <a:srgbClr val="00808C"/>
                  </a:solidFill>
                  <a:latin typeface="Bookman Old Style" panose="02050604050505020204" pitchFamily="18" charset="0"/>
                </a:endParaRPr>
              </a:p>
            </p:txBody>
          </p:sp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CA5D75EE-207E-4692-BE0E-C7E19E77DED9}"/>
                  </a:ext>
                </a:extLst>
              </p:cNvPr>
              <p:cNvSpPr/>
              <p:nvPr/>
            </p:nvSpPr>
            <p:spPr>
              <a:xfrm>
                <a:off x="7111615" y="1477960"/>
                <a:ext cx="580462" cy="369201"/>
              </a:xfrm>
              <a:prstGeom prst="rect">
                <a:avLst/>
              </a:prstGeom>
              <a:solidFill>
                <a:schemeClr val="accent1">
                  <a:alpha val="50196"/>
                </a:schemeClr>
              </a:solidFill>
              <a:ln w="381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699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:a16="http://schemas.microsoft.com/office/drawing/2014/main" id="{956B021E-0A28-424D-AFB8-AFEE6B0C4D47}"/>
                  </a:ext>
                </a:extLst>
              </p:cNvPr>
              <p:cNvGrpSpPr/>
              <p:nvPr/>
            </p:nvGrpSpPr>
            <p:grpSpPr>
              <a:xfrm>
                <a:off x="7119845" y="1924374"/>
                <a:ext cx="1750453" cy="387926"/>
                <a:chOff x="5849905" y="2324560"/>
                <a:chExt cx="2142413" cy="470777"/>
              </a:xfrm>
            </p:grpSpPr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id="{4A69F429-288A-4C79-B41C-F7AB20697DCA}"/>
                    </a:ext>
                  </a:extLst>
                </p:cNvPr>
                <p:cNvSpPr/>
                <p:nvPr/>
              </p:nvSpPr>
              <p:spPr>
                <a:xfrm>
                  <a:off x="7421479" y="2324560"/>
                  <a:ext cx="570839" cy="470777"/>
                </a:xfrm>
                <a:prstGeom prst="rect">
                  <a:avLst/>
                </a:prstGeom>
                <a:solidFill>
                  <a:srgbClr val="00AFBF"/>
                </a:solidFill>
                <a:ln>
                  <a:solidFill>
                    <a:srgbClr val="00AFB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b="1" i="0" u="sng" cap="all" dirty="0">
                    <a:solidFill>
                      <a:srgbClr val="00808C"/>
                    </a:solidFill>
                    <a:effectLst/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380" name="Straight Connector 379">
                  <a:extLst>
                    <a:ext uri="{FF2B5EF4-FFF2-40B4-BE49-F238E27FC236}">
                      <a16:creationId xmlns:a16="http://schemas.microsoft.com/office/drawing/2014/main" id="{B715567D-076B-4C9A-9C42-F447D69ABF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36270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81" name="Straight Connector 380">
                  <a:extLst>
                    <a:ext uri="{FF2B5EF4-FFF2-40B4-BE49-F238E27FC236}">
                      <a16:creationId xmlns:a16="http://schemas.microsoft.com/office/drawing/2014/main" id="{3A3EBB06-EFB3-46F5-AD02-167B131589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49346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82" name="Straight Connector 381">
                  <a:extLst>
                    <a:ext uri="{FF2B5EF4-FFF2-40B4-BE49-F238E27FC236}">
                      <a16:creationId xmlns:a16="http://schemas.microsoft.com/office/drawing/2014/main" id="{2E3783AF-996A-4DC4-B24E-E802FC6042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62422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83" name="Straight Connector 382">
                  <a:extLst>
                    <a:ext uri="{FF2B5EF4-FFF2-40B4-BE49-F238E27FC236}">
                      <a16:creationId xmlns:a16="http://schemas.microsoft.com/office/drawing/2014/main" id="{053AFFCA-DEE8-4AFE-9E8A-8F83E04067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75498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362" name="Group 361">
                <a:extLst>
                  <a:ext uri="{FF2B5EF4-FFF2-40B4-BE49-F238E27FC236}">
                    <a16:creationId xmlns:a16="http://schemas.microsoft.com/office/drawing/2014/main" id="{624E814E-1F90-4CE0-B6F0-3E6C853DC365}"/>
                  </a:ext>
                </a:extLst>
              </p:cNvPr>
              <p:cNvGrpSpPr/>
              <p:nvPr/>
            </p:nvGrpSpPr>
            <p:grpSpPr>
              <a:xfrm>
                <a:off x="7126969" y="2415919"/>
                <a:ext cx="1743329" cy="496623"/>
                <a:chOff x="5858624" y="2868176"/>
                <a:chExt cx="2133694" cy="602689"/>
              </a:xfrm>
            </p:grpSpPr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id="{F4CF52E4-3DE6-40DF-9617-A7D6639F37AA}"/>
                    </a:ext>
                  </a:extLst>
                </p:cNvPr>
                <p:cNvSpPr/>
                <p:nvPr/>
              </p:nvSpPr>
              <p:spPr>
                <a:xfrm>
                  <a:off x="5858624" y="3059385"/>
                  <a:ext cx="411480" cy="411480"/>
                </a:xfrm>
                <a:prstGeom prst="rect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699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id="{ED6A6CC8-84F8-436D-A388-EA1DC821694C}"/>
                    </a:ext>
                  </a:extLst>
                </p:cNvPr>
                <p:cNvSpPr/>
                <p:nvPr/>
              </p:nvSpPr>
              <p:spPr>
                <a:xfrm>
                  <a:off x="6432695" y="3059385"/>
                  <a:ext cx="411480" cy="411480"/>
                </a:xfrm>
                <a:prstGeom prst="rect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699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id="{0C58050B-902A-49F1-9116-A9F19842B969}"/>
                    </a:ext>
                  </a:extLst>
                </p:cNvPr>
                <p:cNvSpPr/>
                <p:nvPr/>
              </p:nvSpPr>
              <p:spPr>
                <a:xfrm>
                  <a:off x="7006766" y="3059385"/>
                  <a:ext cx="411480" cy="411480"/>
                </a:xfrm>
                <a:prstGeom prst="rect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699" dirty="0">
                    <a:solidFill>
                      <a:schemeClr val="dk1"/>
                    </a:solidFill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1ED3B555-421E-4A9E-9463-B3FDF9DFD2D7}"/>
                    </a:ext>
                  </a:extLst>
                </p:cNvPr>
                <p:cNvSpPr/>
                <p:nvPr/>
              </p:nvSpPr>
              <p:spPr>
                <a:xfrm>
                  <a:off x="7580838" y="3059385"/>
                  <a:ext cx="411480" cy="411480"/>
                </a:xfrm>
                <a:prstGeom prst="rect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699" dirty="0">
                    <a:solidFill>
                      <a:schemeClr val="dk1"/>
                    </a:solidFill>
                  </a:endParaRPr>
                </a:p>
              </p:txBody>
            </p:sp>
            <p:cxnSp>
              <p:nvCxnSpPr>
                <p:cNvPr id="377" name="Straight Connector 376">
                  <a:extLst>
                    <a:ext uri="{FF2B5EF4-FFF2-40B4-BE49-F238E27FC236}">
                      <a16:creationId xmlns:a16="http://schemas.microsoft.com/office/drawing/2014/main" id="{1029A19A-FFA4-4731-A338-07A0ADC802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292569" y="2971183"/>
                  <a:ext cx="1267144" cy="0"/>
                </a:xfrm>
                <a:prstGeom prst="line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B0B32BC8-B42F-4584-87CC-54D06E0BEB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71074" y="2868176"/>
                  <a:ext cx="910133" cy="0"/>
                </a:xfrm>
                <a:prstGeom prst="line">
                  <a:avLst/>
                </a:prstGeom>
                <a:solidFill>
                  <a:schemeClr val="accent1">
                    <a:alpha val="50196"/>
                  </a:schemeClr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363" name="Group 362">
                <a:extLst>
                  <a:ext uri="{FF2B5EF4-FFF2-40B4-BE49-F238E27FC236}">
                    <a16:creationId xmlns:a16="http://schemas.microsoft.com/office/drawing/2014/main" id="{73C892F0-83BC-4082-AA1E-03D7413354E1}"/>
                  </a:ext>
                </a:extLst>
              </p:cNvPr>
              <p:cNvGrpSpPr/>
              <p:nvPr/>
            </p:nvGrpSpPr>
            <p:grpSpPr>
              <a:xfrm flipH="1">
                <a:off x="7119845" y="2980852"/>
                <a:ext cx="1750453" cy="387926"/>
                <a:chOff x="5849905" y="2324560"/>
                <a:chExt cx="2142413" cy="470777"/>
              </a:xfrm>
            </p:grpSpPr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id="{AC3CF7A9-7811-441E-A558-AEDF94F5B45E}"/>
                    </a:ext>
                  </a:extLst>
                </p:cNvPr>
                <p:cNvSpPr/>
                <p:nvPr/>
              </p:nvSpPr>
              <p:spPr>
                <a:xfrm>
                  <a:off x="7421479" y="2324560"/>
                  <a:ext cx="570839" cy="470777"/>
                </a:xfrm>
                <a:prstGeom prst="rect">
                  <a:avLst/>
                </a:prstGeom>
                <a:solidFill>
                  <a:srgbClr val="00AFBF"/>
                </a:solidFill>
                <a:ln>
                  <a:solidFill>
                    <a:srgbClr val="00AFB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b="1" i="0" u="sng" cap="all" dirty="0">
                    <a:solidFill>
                      <a:srgbClr val="00808C"/>
                    </a:solidFill>
                    <a:effectLst/>
                    <a:latin typeface="Bookman Old Style" panose="02050604050505020204" pitchFamily="18" charset="0"/>
                  </a:endParaRPr>
                </a:p>
              </p:txBody>
            </p:sp>
            <p:cxnSp>
              <p:nvCxnSpPr>
                <p:cNvPr id="369" name="Straight Connector 368">
                  <a:extLst>
                    <a:ext uri="{FF2B5EF4-FFF2-40B4-BE49-F238E27FC236}">
                      <a16:creationId xmlns:a16="http://schemas.microsoft.com/office/drawing/2014/main" id="{8439D6FE-E24D-4A5F-8153-93BFE792BF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36270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70" name="Straight Connector 369">
                  <a:extLst>
                    <a:ext uri="{FF2B5EF4-FFF2-40B4-BE49-F238E27FC236}">
                      <a16:creationId xmlns:a16="http://schemas.microsoft.com/office/drawing/2014/main" id="{07711E36-4CDB-4305-BA09-B14253A736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49346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71" name="Straight Connector 370">
                  <a:extLst>
                    <a:ext uri="{FF2B5EF4-FFF2-40B4-BE49-F238E27FC236}">
                      <a16:creationId xmlns:a16="http://schemas.microsoft.com/office/drawing/2014/main" id="{7AE0783E-7FD4-416B-BDA1-F7557AF487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62422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72" name="Straight Connector 371">
                  <a:extLst>
                    <a:ext uri="{FF2B5EF4-FFF2-40B4-BE49-F238E27FC236}">
                      <a16:creationId xmlns:a16="http://schemas.microsoft.com/office/drawing/2014/main" id="{9CE7319E-5CD7-4998-A87E-4ABE0AD05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49905" y="2754984"/>
                  <a:ext cx="1463040" cy="0"/>
                </a:xfrm>
                <a:prstGeom prst="line">
                  <a:avLst/>
                </a:prstGeom>
                <a:ln w="5715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BF7E6B94-4FCE-42A5-9B5B-F2815B8E11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1007" y="1217741"/>
                <a:ext cx="1098249" cy="0"/>
              </a:xfrm>
              <a:prstGeom prst="line">
                <a:avLst/>
              </a:prstGeom>
              <a:ln w="762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F73EDB1F-31BA-4EBD-A9C4-5ED61533ED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161351" y="1217741"/>
                <a:ext cx="74711" cy="0"/>
              </a:xfrm>
              <a:prstGeom prst="line">
                <a:avLst/>
              </a:prstGeom>
              <a:ln w="76200">
                <a:solidFill>
                  <a:schemeClr val="tx1">
                    <a:lumMod val="65000"/>
                    <a:lumOff val="35000"/>
                  </a:schemeClr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2036D47C-9663-4C00-AB35-28710A5634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36444" y="1217741"/>
                <a:ext cx="74711" cy="0"/>
              </a:xfrm>
              <a:prstGeom prst="line">
                <a:avLst/>
              </a:prstGeom>
              <a:ln w="762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8BF11998-F39E-42AD-B365-167CA146F6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11537" y="1217741"/>
                <a:ext cx="74711" cy="0"/>
              </a:xfrm>
              <a:prstGeom prst="line">
                <a:avLst/>
              </a:prstGeom>
              <a:ln w="76200">
                <a:solidFill>
                  <a:srgbClr val="7F7F7F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A55B9BC-A00E-B07F-8AD4-74CCD9A9543B}"/>
                </a:ext>
              </a:extLst>
            </p:cNvPr>
            <p:cNvGrpSpPr/>
            <p:nvPr/>
          </p:nvGrpSpPr>
          <p:grpSpPr>
            <a:xfrm>
              <a:off x="4003517" y="1675314"/>
              <a:ext cx="1065667" cy="2551647"/>
              <a:chOff x="4003517" y="1675314"/>
              <a:chExt cx="1065667" cy="2551647"/>
            </a:xfrm>
          </p:grpSpPr>
          <p:grpSp>
            <p:nvGrpSpPr>
              <p:cNvPr id="277" name="Group 276">
                <a:extLst>
                  <a:ext uri="{FF2B5EF4-FFF2-40B4-BE49-F238E27FC236}">
                    <a16:creationId xmlns:a16="http://schemas.microsoft.com/office/drawing/2014/main" id="{D67FCB04-531B-4C89-8821-049BB11EE5EB}"/>
                  </a:ext>
                </a:extLst>
              </p:cNvPr>
              <p:cNvGrpSpPr/>
              <p:nvPr/>
            </p:nvGrpSpPr>
            <p:grpSpPr>
              <a:xfrm>
                <a:off x="4003517" y="1675314"/>
                <a:ext cx="587930" cy="75348"/>
                <a:chOff x="2916381" y="2242432"/>
                <a:chExt cx="719579" cy="91440"/>
              </a:xfrm>
            </p:grpSpPr>
            <p:cxnSp>
              <p:nvCxnSpPr>
                <p:cNvPr id="354" name="Straight Connector 353">
                  <a:extLst>
                    <a:ext uri="{FF2B5EF4-FFF2-40B4-BE49-F238E27FC236}">
                      <a16:creationId xmlns:a16="http://schemas.microsoft.com/office/drawing/2014/main" id="{79EB011A-924B-49E1-834A-F5D55EA832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178760" y="228815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55" name="Flowchart: Merge 354">
                  <a:extLst>
                    <a:ext uri="{FF2B5EF4-FFF2-40B4-BE49-F238E27FC236}">
                      <a16:creationId xmlns:a16="http://schemas.microsoft.com/office/drawing/2014/main" id="{6F03BB62-8659-4E40-B895-3CCD8EA358CE}"/>
                    </a:ext>
                  </a:extLst>
                </p:cNvPr>
                <p:cNvSpPr/>
                <p:nvPr/>
              </p:nvSpPr>
              <p:spPr>
                <a:xfrm>
                  <a:off x="2916381" y="224243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cxnSp>
            <p:nvCxnSpPr>
              <p:cNvPr id="278" name="Straight Connector 277">
                <a:extLst>
                  <a:ext uri="{FF2B5EF4-FFF2-40B4-BE49-F238E27FC236}">
                    <a16:creationId xmlns:a16="http://schemas.microsoft.com/office/drawing/2014/main" id="{230D2C76-30ED-4A7E-8C73-458479A4DC9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59550" y="1792869"/>
                <a:ext cx="0" cy="1672716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FF2C2DB7-DF70-4EF1-9D3B-4F12886732B2}"/>
                  </a:ext>
                </a:extLst>
              </p:cNvPr>
              <p:cNvGrpSpPr/>
              <p:nvPr/>
            </p:nvGrpSpPr>
            <p:grpSpPr>
              <a:xfrm>
                <a:off x="4059550" y="1843819"/>
                <a:ext cx="594156" cy="0"/>
                <a:chOff x="2984961" y="2508092"/>
                <a:chExt cx="727199" cy="0"/>
              </a:xfrm>
            </p:grpSpPr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7AC7B559-7CD3-4F84-91D1-7CF911581C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5080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D61D2208-3997-4DBD-A638-9A6E7DCC7A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4960" y="250809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0" name="Group 279">
                <a:extLst>
                  <a:ext uri="{FF2B5EF4-FFF2-40B4-BE49-F238E27FC236}">
                    <a16:creationId xmlns:a16="http://schemas.microsoft.com/office/drawing/2014/main" id="{104080C1-B312-48CE-A2AB-08BAAD08EC46}"/>
                  </a:ext>
                </a:extLst>
              </p:cNvPr>
              <p:cNvGrpSpPr/>
              <p:nvPr/>
            </p:nvGrpSpPr>
            <p:grpSpPr>
              <a:xfrm>
                <a:off x="4059550" y="2258918"/>
                <a:ext cx="594156" cy="0"/>
                <a:chOff x="2984961" y="2508092"/>
                <a:chExt cx="727199" cy="0"/>
              </a:xfrm>
            </p:grpSpPr>
            <p:cxnSp>
              <p:nvCxnSpPr>
                <p:cNvPr id="350" name="Straight Connector 349">
                  <a:extLst>
                    <a:ext uri="{FF2B5EF4-FFF2-40B4-BE49-F238E27FC236}">
                      <a16:creationId xmlns:a16="http://schemas.microsoft.com/office/drawing/2014/main" id="{DCDE0714-A843-462F-8588-150C19DB0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5080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51" name="Straight Connector 350">
                  <a:extLst>
                    <a:ext uri="{FF2B5EF4-FFF2-40B4-BE49-F238E27FC236}">
                      <a16:creationId xmlns:a16="http://schemas.microsoft.com/office/drawing/2014/main" id="{2A3E38A1-5018-4C0C-8166-A60D504088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4960" y="250809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1" name="Group 280">
                <a:extLst>
                  <a:ext uri="{FF2B5EF4-FFF2-40B4-BE49-F238E27FC236}">
                    <a16:creationId xmlns:a16="http://schemas.microsoft.com/office/drawing/2014/main" id="{10665EA5-5B00-4F59-8894-9E73E6907AD9}"/>
                  </a:ext>
                </a:extLst>
              </p:cNvPr>
              <p:cNvGrpSpPr/>
              <p:nvPr/>
            </p:nvGrpSpPr>
            <p:grpSpPr>
              <a:xfrm>
                <a:off x="4059550" y="2352076"/>
                <a:ext cx="594156" cy="0"/>
                <a:chOff x="2984961" y="2508092"/>
                <a:chExt cx="727199" cy="0"/>
              </a:xfrm>
            </p:grpSpPr>
            <p:cxnSp>
              <p:nvCxnSpPr>
                <p:cNvPr id="348" name="Straight Connector 347">
                  <a:extLst>
                    <a:ext uri="{FF2B5EF4-FFF2-40B4-BE49-F238E27FC236}">
                      <a16:creationId xmlns:a16="http://schemas.microsoft.com/office/drawing/2014/main" id="{F3DC6DF0-3EEF-42C2-A8F0-0F3FE966E2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5080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9" name="Straight Connector 348">
                  <a:extLst>
                    <a:ext uri="{FF2B5EF4-FFF2-40B4-BE49-F238E27FC236}">
                      <a16:creationId xmlns:a16="http://schemas.microsoft.com/office/drawing/2014/main" id="{736ED648-177C-48B8-A302-932C484FAE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4960" y="250809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2" name="Group 281">
                <a:extLst>
                  <a:ext uri="{FF2B5EF4-FFF2-40B4-BE49-F238E27FC236}">
                    <a16:creationId xmlns:a16="http://schemas.microsoft.com/office/drawing/2014/main" id="{173B4860-815D-4B6B-BA95-AE39269A26BE}"/>
                  </a:ext>
                </a:extLst>
              </p:cNvPr>
              <p:cNvGrpSpPr/>
              <p:nvPr/>
            </p:nvGrpSpPr>
            <p:grpSpPr>
              <a:xfrm>
                <a:off x="4059550" y="2445234"/>
                <a:ext cx="594156" cy="0"/>
                <a:chOff x="2984961" y="2508092"/>
                <a:chExt cx="727199" cy="0"/>
              </a:xfrm>
            </p:grpSpPr>
            <p:cxnSp>
              <p:nvCxnSpPr>
                <p:cNvPr id="346" name="Straight Connector 345">
                  <a:extLst>
                    <a:ext uri="{FF2B5EF4-FFF2-40B4-BE49-F238E27FC236}">
                      <a16:creationId xmlns:a16="http://schemas.microsoft.com/office/drawing/2014/main" id="{1A41C9A7-BFA9-4C5C-9D38-DA0416D62E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5080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7" name="Straight Connector 346">
                  <a:extLst>
                    <a:ext uri="{FF2B5EF4-FFF2-40B4-BE49-F238E27FC236}">
                      <a16:creationId xmlns:a16="http://schemas.microsoft.com/office/drawing/2014/main" id="{31796469-88DA-4D7E-B827-C67C71A5FC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4960" y="250809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3" name="Group 282">
                <a:extLst>
                  <a:ext uri="{FF2B5EF4-FFF2-40B4-BE49-F238E27FC236}">
                    <a16:creationId xmlns:a16="http://schemas.microsoft.com/office/drawing/2014/main" id="{D7C77F0B-77F6-44E7-A29C-A3CB04C98D04}"/>
                  </a:ext>
                </a:extLst>
              </p:cNvPr>
              <p:cNvGrpSpPr/>
              <p:nvPr/>
            </p:nvGrpSpPr>
            <p:grpSpPr>
              <a:xfrm>
                <a:off x="4059550" y="2538392"/>
                <a:ext cx="594156" cy="0"/>
                <a:chOff x="2984961" y="2508092"/>
                <a:chExt cx="727199" cy="0"/>
              </a:xfrm>
            </p:grpSpPr>
            <p:cxnSp>
              <p:nvCxnSpPr>
                <p:cNvPr id="344" name="Straight Connector 343">
                  <a:extLst>
                    <a:ext uri="{FF2B5EF4-FFF2-40B4-BE49-F238E27FC236}">
                      <a16:creationId xmlns:a16="http://schemas.microsoft.com/office/drawing/2014/main" id="{CD85CBC7-C328-4E53-B7CC-5092F8FF15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5080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5" name="Straight Connector 344">
                  <a:extLst>
                    <a:ext uri="{FF2B5EF4-FFF2-40B4-BE49-F238E27FC236}">
                      <a16:creationId xmlns:a16="http://schemas.microsoft.com/office/drawing/2014/main" id="{2F9CEC1C-8D94-4CE3-B76C-B17E973AA3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54960" y="2508092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4" name="Group 283">
                <a:extLst>
                  <a:ext uri="{FF2B5EF4-FFF2-40B4-BE49-F238E27FC236}">
                    <a16:creationId xmlns:a16="http://schemas.microsoft.com/office/drawing/2014/main" id="{69B31C04-8596-46B2-98F1-615A26105214}"/>
                  </a:ext>
                </a:extLst>
              </p:cNvPr>
              <p:cNvGrpSpPr/>
              <p:nvPr/>
            </p:nvGrpSpPr>
            <p:grpSpPr>
              <a:xfrm>
                <a:off x="4059550" y="1936977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41" name="Straight Connector 340">
                  <a:extLst>
                    <a:ext uri="{FF2B5EF4-FFF2-40B4-BE49-F238E27FC236}">
                      <a16:creationId xmlns:a16="http://schemas.microsoft.com/office/drawing/2014/main" id="{512EFE87-290D-41BB-9DA4-FBF3C6B4A5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60492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2" name="Straight Connector 341">
                  <a:extLst>
                    <a:ext uri="{FF2B5EF4-FFF2-40B4-BE49-F238E27FC236}">
                      <a16:creationId xmlns:a16="http://schemas.microsoft.com/office/drawing/2014/main" id="{B94AB81F-49F5-45A1-8549-8110B90000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43" name="Flowchart: Merge 342">
                  <a:extLst>
                    <a:ext uri="{FF2B5EF4-FFF2-40B4-BE49-F238E27FC236}">
                      <a16:creationId xmlns:a16="http://schemas.microsoft.com/office/drawing/2014/main" id="{593672F0-6D14-45ED-BFC3-A5C9258B85E8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BC741E0C-9BE7-4689-8FFF-BB88E7050D6C}"/>
                  </a:ext>
                </a:extLst>
              </p:cNvPr>
              <p:cNvGrpSpPr/>
              <p:nvPr/>
            </p:nvGrpSpPr>
            <p:grpSpPr>
              <a:xfrm>
                <a:off x="4292637" y="2029128"/>
                <a:ext cx="529234" cy="100406"/>
                <a:chOff x="3270240" y="2701710"/>
                <a:chExt cx="647740" cy="121850"/>
              </a:xfrm>
            </p:grpSpPr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C054C0E6-627A-4040-ABAE-5D2DA8459E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78812" y="281425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39" name="Straight Connector 338">
                  <a:extLst>
                    <a:ext uri="{FF2B5EF4-FFF2-40B4-BE49-F238E27FC236}">
                      <a16:creationId xmlns:a16="http://schemas.microsoft.com/office/drawing/2014/main" id="{97932D17-54B9-47AB-B33F-E97686B822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0780" y="2814253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40" name="Straight Connector 339">
                  <a:extLst>
                    <a:ext uri="{FF2B5EF4-FFF2-40B4-BE49-F238E27FC236}">
                      <a16:creationId xmlns:a16="http://schemas.microsoft.com/office/drawing/2014/main" id="{397423E0-2CB6-4085-B7C5-A39F1A36A7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270240" y="2701710"/>
                  <a:ext cx="0" cy="12185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E260B7F4-3E86-432B-BB85-625A94B962B3}"/>
                  </a:ext>
                </a:extLst>
              </p:cNvPr>
              <p:cNvGrpSpPr/>
              <p:nvPr/>
            </p:nvGrpSpPr>
            <p:grpSpPr>
              <a:xfrm>
                <a:off x="4066773" y="2631549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35" name="Straight Connector 334">
                  <a:extLst>
                    <a:ext uri="{FF2B5EF4-FFF2-40B4-BE49-F238E27FC236}">
                      <a16:creationId xmlns:a16="http://schemas.microsoft.com/office/drawing/2014/main" id="{66A7790A-2AA5-4969-9D93-90398551740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5763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36" name="Straight Connector 335">
                  <a:extLst>
                    <a:ext uri="{FF2B5EF4-FFF2-40B4-BE49-F238E27FC236}">
                      <a16:creationId xmlns:a16="http://schemas.microsoft.com/office/drawing/2014/main" id="{5A7C6201-EEA3-4200-B152-D862F14CDF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37" name="Flowchart: Merge 336">
                  <a:extLst>
                    <a:ext uri="{FF2B5EF4-FFF2-40B4-BE49-F238E27FC236}">
                      <a16:creationId xmlns:a16="http://schemas.microsoft.com/office/drawing/2014/main" id="{36A28864-A61A-4A45-9A54-CCF47F8158D2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2D1DE780-48CA-47A3-B200-00C4F3722AB0}"/>
                  </a:ext>
                </a:extLst>
              </p:cNvPr>
              <p:cNvGrpSpPr/>
              <p:nvPr/>
            </p:nvGrpSpPr>
            <p:grpSpPr>
              <a:xfrm>
                <a:off x="4306863" y="2800055"/>
                <a:ext cx="522231" cy="0"/>
                <a:chOff x="3287652" y="3725888"/>
                <a:chExt cx="639168" cy="0"/>
              </a:xfrm>
            </p:grpSpPr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55BB1E4F-CFFC-409F-89F5-21E2FC454D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34" name="Straight Connector 333">
                  <a:extLst>
                    <a:ext uri="{FF2B5EF4-FFF2-40B4-BE49-F238E27FC236}">
                      <a16:creationId xmlns:a16="http://schemas.microsoft.com/office/drawing/2014/main" id="{402B2A7E-C4A1-4614-9603-F19F1CFE81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88" name="Straight Connector 287">
                <a:extLst>
                  <a:ext uri="{FF2B5EF4-FFF2-40B4-BE49-F238E27FC236}">
                    <a16:creationId xmlns:a16="http://schemas.microsoft.com/office/drawing/2014/main" id="{90F05F22-74A3-44EB-9687-E6E3B6A88E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9859" y="2756159"/>
                <a:ext cx="0" cy="595246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89" name="Group 288">
                <a:extLst>
                  <a:ext uri="{FF2B5EF4-FFF2-40B4-BE49-F238E27FC236}">
                    <a16:creationId xmlns:a16="http://schemas.microsoft.com/office/drawing/2014/main" id="{CDBA2689-EE3C-495A-91D1-05ECB2B4F82C}"/>
                  </a:ext>
                </a:extLst>
              </p:cNvPr>
              <p:cNvGrpSpPr/>
              <p:nvPr/>
            </p:nvGrpSpPr>
            <p:grpSpPr>
              <a:xfrm>
                <a:off x="4306863" y="2893212"/>
                <a:ext cx="522231" cy="0"/>
                <a:chOff x="3287652" y="3725888"/>
                <a:chExt cx="639168" cy="0"/>
              </a:xfrm>
            </p:grpSpPr>
            <p:cxnSp>
              <p:nvCxnSpPr>
                <p:cNvPr id="331" name="Straight Connector 330">
                  <a:extLst>
                    <a:ext uri="{FF2B5EF4-FFF2-40B4-BE49-F238E27FC236}">
                      <a16:creationId xmlns:a16="http://schemas.microsoft.com/office/drawing/2014/main" id="{DFAB09BA-0439-44A7-9857-064DEA76607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D71602AE-3D6D-44C5-A6F1-F66EF9942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90" name="Group 289">
                <a:extLst>
                  <a:ext uri="{FF2B5EF4-FFF2-40B4-BE49-F238E27FC236}">
                    <a16:creationId xmlns:a16="http://schemas.microsoft.com/office/drawing/2014/main" id="{AC0AC3CE-DBDA-4148-B528-D3780AE2EDFE}"/>
                  </a:ext>
                </a:extLst>
              </p:cNvPr>
              <p:cNvGrpSpPr/>
              <p:nvPr/>
            </p:nvGrpSpPr>
            <p:grpSpPr>
              <a:xfrm>
                <a:off x="4306863" y="2986370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28" name="Straight Connector 327">
                  <a:extLst>
                    <a:ext uri="{FF2B5EF4-FFF2-40B4-BE49-F238E27FC236}">
                      <a16:creationId xmlns:a16="http://schemas.microsoft.com/office/drawing/2014/main" id="{1FDCE161-CC20-40BB-965D-9B34B226F1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5763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9" name="Straight Connector 328">
                  <a:extLst>
                    <a:ext uri="{FF2B5EF4-FFF2-40B4-BE49-F238E27FC236}">
                      <a16:creationId xmlns:a16="http://schemas.microsoft.com/office/drawing/2014/main" id="{6CA11ED4-B10E-4F93-A522-1186A18F34F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30" name="Flowchart: Merge 329">
                  <a:extLst>
                    <a:ext uri="{FF2B5EF4-FFF2-40B4-BE49-F238E27FC236}">
                      <a16:creationId xmlns:a16="http://schemas.microsoft.com/office/drawing/2014/main" id="{24343F1D-A2D9-422E-9E11-AB7D598BE523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96DD7B5C-6D92-4FFD-94DB-80A35185F170}"/>
                  </a:ext>
                </a:extLst>
              </p:cNvPr>
              <p:cNvGrpSpPr/>
              <p:nvPr/>
            </p:nvGrpSpPr>
            <p:grpSpPr>
              <a:xfrm>
                <a:off x="4546953" y="3154875"/>
                <a:ext cx="522231" cy="0"/>
                <a:chOff x="3287652" y="3725888"/>
                <a:chExt cx="639168" cy="0"/>
              </a:xfrm>
            </p:grpSpPr>
            <p:cxnSp>
              <p:nvCxnSpPr>
                <p:cNvPr id="326" name="Straight Connector 325">
                  <a:extLst>
                    <a:ext uri="{FF2B5EF4-FFF2-40B4-BE49-F238E27FC236}">
                      <a16:creationId xmlns:a16="http://schemas.microsoft.com/office/drawing/2014/main" id="{DF0270FF-53AA-43A8-9883-25DF9E20F7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7" name="Straight Connector 326">
                  <a:extLst>
                    <a:ext uri="{FF2B5EF4-FFF2-40B4-BE49-F238E27FC236}">
                      <a16:creationId xmlns:a16="http://schemas.microsoft.com/office/drawing/2014/main" id="{1F939A53-E8D1-4911-B77F-268D9916E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92" name="Straight Connector 291">
                <a:extLst>
                  <a:ext uri="{FF2B5EF4-FFF2-40B4-BE49-F238E27FC236}">
                    <a16:creationId xmlns:a16="http://schemas.microsoft.com/office/drawing/2014/main" id="{674A9301-B399-4383-BFA1-19AFDC5DC5E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9950" y="3089239"/>
                <a:ext cx="0" cy="165765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C0386C8B-73FB-4D24-A3BE-04C6D2998F79}"/>
                  </a:ext>
                </a:extLst>
              </p:cNvPr>
              <p:cNvGrpSpPr/>
              <p:nvPr/>
            </p:nvGrpSpPr>
            <p:grpSpPr>
              <a:xfrm>
                <a:off x="4546953" y="3248033"/>
                <a:ext cx="522231" cy="0"/>
                <a:chOff x="3287652" y="3725888"/>
                <a:chExt cx="639168" cy="0"/>
              </a:xfrm>
            </p:grpSpPr>
            <p:cxnSp>
              <p:nvCxnSpPr>
                <p:cNvPr id="324" name="Straight Connector 323">
                  <a:extLst>
                    <a:ext uri="{FF2B5EF4-FFF2-40B4-BE49-F238E27FC236}">
                      <a16:creationId xmlns:a16="http://schemas.microsoft.com/office/drawing/2014/main" id="{F23CAE44-37CC-4643-8813-C28DCF94DC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5" name="Straight Connector 324">
                  <a:extLst>
                    <a:ext uri="{FF2B5EF4-FFF2-40B4-BE49-F238E27FC236}">
                      <a16:creationId xmlns:a16="http://schemas.microsoft.com/office/drawing/2014/main" id="{AF921EFF-4D09-447B-BAFA-134181C5F5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7DA038F-6EBC-4BCF-A175-100128E5C59D}"/>
                  </a:ext>
                </a:extLst>
              </p:cNvPr>
              <p:cNvGrpSpPr/>
              <p:nvPr/>
            </p:nvGrpSpPr>
            <p:grpSpPr>
              <a:xfrm>
                <a:off x="4306863" y="3341191"/>
                <a:ext cx="522231" cy="0"/>
                <a:chOff x="3287652" y="3725888"/>
                <a:chExt cx="639168" cy="0"/>
              </a:xfrm>
            </p:grpSpPr>
            <p:cxnSp>
              <p:nvCxnSpPr>
                <p:cNvPr id="322" name="Straight Connector 321">
                  <a:extLst>
                    <a:ext uri="{FF2B5EF4-FFF2-40B4-BE49-F238E27FC236}">
                      <a16:creationId xmlns:a16="http://schemas.microsoft.com/office/drawing/2014/main" id="{F5053710-F203-4688-B910-118B7E7072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3" name="Straight Connector 322">
                  <a:extLst>
                    <a:ext uri="{FF2B5EF4-FFF2-40B4-BE49-F238E27FC236}">
                      <a16:creationId xmlns:a16="http://schemas.microsoft.com/office/drawing/2014/main" id="{82100718-A347-428D-B6D7-30C48FBD0F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295" name="Group 294">
                <a:extLst>
                  <a:ext uri="{FF2B5EF4-FFF2-40B4-BE49-F238E27FC236}">
                    <a16:creationId xmlns:a16="http://schemas.microsoft.com/office/drawing/2014/main" id="{0B13D09B-13F9-4251-AF72-1EF579FB94BF}"/>
                  </a:ext>
                </a:extLst>
              </p:cNvPr>
              <p:cNvGrpSpPr/>
              <p:nvPr/>
            </p:nvGrpSpPr>
            <p:grpSpPr>
              <a:xfrm>
                <a:off x="4066554" y="3434349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19" name="Straight Connector 318">
                  <a:extLst>
                    <a:ext uri="{FF2B5EF4-FFF2-40B4-BE49-F238E27FC236}">
                      <a16:creationId xmlns:a16="http://schemas.microsoft.com/office/drawing/2014/main" id="{3F1440BB-392E-48CD-9716-DE20AFFF43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5763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20" name="Straight Connector 319">
                  <a:extLst>
                    <a:ext uri="{FF2B5EF4-FFF2-40B4-BE49-F238E27FC236}">
                      <a16:creationId xmlns:a16="http://schemas.microsoft.com/office/drawing/2014/main" id="{9659A59F-A453-4D7D-AD9F-C5378DADE91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21" name="Flowchart: Merge 320">
                  <a:extLst>
                    <a:ext uri="{FF2B5EF4-FFF2-40B4-BE49-F238E27FC236}">
                      <a16:creationId xmlns:a16="http://schemas.microsoft.com/office/drawing/2014/main" id="{2E3EA2B9-5007-499A-A698-E6280079337D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6" name="Group 295">
                <a:extLst>
                  <a:ext uri="{FF2B5EF4-FFF2-40B4-BE49-F238E27FC236}">
                    <a16:creationId xmlns:a16="http://schemas.microsoft.com/office/drawing/2014/main" id="{EE9DEFD9-FF61-4226-AD63-D5C6C30A5260}"/>
                  </a:ext>
                </a:extLst>
              </p:cNvPr>
              <p:cNvGrpSpPr/>
              <p:nvPr/>
            </p:nvGrpSpPr>
            <p:grpSpPr>
              <a:xfrm>
                <a:off x="4306644" y="3602854"/>
                <a:ext cx="522231" cy="0"/>
                <a:chOff x="3287652" y="3725888"/>
                <a:chExt cx="639168" cy="0"/>
              </a:xfrm>
            </p:grpSpPr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DDDCF313-85D2-4831-A1E0-61DA713BBE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18" name="Straight Connector 317">
                  <a:extLst>
                    <a:ext uri="{FF2B5EF4-FFF2-40B4-BE49-F238E27FC236}">
                      <a16:creationId xmlns:a16="http://schemas.microsoft.com/office/drawing/2014/main" id="{D4267B4D-2F2F-4D3A-88A7-E9268B7B96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297" name="Straight Connector 296">
                <a:extLst>
                  <a:ext uri="{FF2B5EF4-FFF2-40B4-BE49-F238E27FC236}">
                    <a16:creationId xmlns:a16="http://schemas.microsoft.com/office/drawing/2014/main" id="{8A61FCD8-3FE7-4B41-9F0C-284EEA36FB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99640" y="3559024"/>
                <a:ext cx="0" cy="523408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1A12F5F5-847D-4EFD-B4CB-99FE75D1F595}"/>
                  </a:ext>
                </a:extLst>
              </p:cNvPr>
              <p:cNvGrpSpPr/>
              <p:nvPr/>
            </p:nvGrpSpPr>
            <p:grpSpPr>
              <a:xfrm>
                <a:off x="4306644" y="3696012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14" name="Straight Connector 313">
                  <a:extLst>
                    <a:ext uri="{FF2B5EF4-FFF2-40B4-BE49-F238E27FC236}">
                      <a16:creationId xmlns:a16="http://schemas.microsoft.com/office/drawing/2014/main" id="{BE6227D0-9775-4F03-95AA-9BDB2EB5B3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5763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15" name="Straight Connector 314">
                  <a:extLst>
                    <a:ext uri="{FF2B5EF4-FFF2-40B4-BE49-F238E27FC236}">
                      <a16:creationId xmlns:a16="http://schemas.microsoft.com/office/drawing/2014/main" id="{53E29ACA-EF12-4E72-8477-DDB2368417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16" name="Flowchart: Merge 315">
                  <a:extLst>
                    <a:ext uri="{FF2B5EF4-FFF2-40B4-BE49-F238E27FC236}">
                      <a16:creationId xmlns:a16="http://schemas.microsoft.com/office/drawing/2014/main" id="{E792C991-7FDE-4A72-B089-594DA17494BF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12A871FD-7EF3-4E87-8AB9-34D811228560}"/>
                  </a:ext>
                </a:extLst>
              </p:cNvPr>
              <p:cNvGrpSpPr/>
              <p:nvPr/>
            </p:nvGrpSpPr>
            <p:grpSpPr>
              <a:xfrm>
                <a:off x="4546734" y="3864517"/>
                <a:ext cx="522231" cy="0"/>
                <a:chOff x="3287652" y="3725888"/>
                <a:chExt cx="639168" cy="0"/>
              </a:xfrm>
            </p:grpSpPr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FC5964CF-055E-44F5-B06D-8CC406306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13" name="Straight Connector 312">
                  <a:extLst>
                    <a:ext uri="{FF2B5EF4-FFF2-40B4-BE49-F238E27FC236}">
                      <a16:creationId xmlns:a16="http://schemas.microsoft.com/office/drawing/2014/main" id="{CA2DE753-694D-493E-87AF-D9A95AE458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00" name="Straight Connector 299">
                <a:extLst>
                  <a:ext uri="{FF2B5EF4-FFF2-40B4-BE49-F238E27FC236}">
                    <a16:creationId xmlns:a16="http://schemas.microsoft.com/office/drawing/2014/main" id="{F3B71B7D-D62F-4D14-8207-D1301E12A2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9731" y="3800093"/>
                <a:ext cx="0" cy="165765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  <p:grpSp>
            <p:nvGrpSpPr>
              <p:cNvPr id="301" name="Group 300">
                <a:extLst>
                  <a:ext uri="{FF2B5EF4-FFF2-40B4-BE49-F238E27FC236}">
                    <a16:creationId xmlns:a16="http://schemas.microsoft.com/office/drawing/2014/main" id="{B8C55CCB-E2F6-4581-B5D6-85A7292B15A6}"/>
                  </a:ext>
                </a:extLst>
              </p:cNvPr>
              <p:cNvGrpSpPr/>
              <p:nvPr/>
            </p:nvGrpSpPr>
            <p:grpSpPr>
              <a:xfrm>
                <a:off x="4546734" y="3957675"/>
                <a:ext cx="522231" cy="0"/>
                <a:chOff x="3287652" y="3725888"/>
                <a:chExt cx="639168" cy="0"/>
              </a:xfrm>
            </p:grpSpPr>
            <p:cxnSp>
              <p:nvCxnSpPr>
                <p:cNvPr id="310" name="Straight Connector 309">
                  <a:extLst>
                    <a:ext uri="{FF2B5EF4-FFF2-40B4-BE49-F238E27FC236}">
                      <a16:creationId xmlns:a16="http://schemas.microsoft.com/office/drawing/2014/main" id="{75FB3D1B-680D-40B9-B813-B968406852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294C5465-8067-4CBD-AA93-86AB63E289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grpSp>
            <p:nvGrpSpPr>
              <p:cNvPr id="302" name="Group 301">
                <a:extLst>
                  <a:ext uri="{FF2B5EF4-FFF2-40B4-BE49-F238E27FC236}">
                    <a16:creationId xmlns:a16="http://schemas.microsoft.com/office/drawing/2014/main" id="{78E1DF58-BAE4-4EE0-86AC-2AAFD27A984A}"/>
                  </a:ext>
                </a:extLst>
              </p:cNvPr>
              <p:cNvGrpSpPr/>
              <p:nvPr/>
            </p:nvGrpSpPr>
            <p:grpSpPr>
              <a:xfrm>
                <a:off x="4306644" y="4050833"/>
                <a:ext cx="594156" cy="75348"/>
                <a:chOff x="2984961" y="2629192"/>
                <a:chExt cx="727199" cy="91440"/>
              </a:xfrm>
            </p:grpSpPr>
            <p:cxnSp>
              <p:nvCxnSpPr>
                <p:cNvPr id="307" name="Straight Connector 306">
                  <a:extLst>
                    <a:ext uri="{FF2B5EF4-FFF2-40B4-BE49-F238E27FC236}">
                      <a16:creationId xmlns:a16="http://schemas.microsoft.com/office/drawing/2014/main" id="{2A1205A5-E1EB-4D11-8DEB-A896DCFDC7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984961" y="2657633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08" name="Straight Connector 307">
                  <a:extLst>
                    <a:ext uri="{FF2B5EF4-FFF2-40B4-BE49-F238E27FC236}">
                      <a16:creationId xmlns:a16="http://schemas.microsoft.com/office/drawing/2014/main" id="{2A34B539-DE35-499C-9491-0DAA2E9AFAD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37840" y="2660492"/>
                  <a:ext cx="27432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sp>
              <p:nvSpPr>
                <p:cNvPr id="309" name="Flowchart: Merge 308">
                  <a:extLst>
                    <a:ext uri="{FF2B5EF4-FFF2-40B4-BE49-F238E27FC236}">
                      <a16:creationId xmlns:a16="http://schemas.microsoft.com/office/drawing/2014/main" id="{98B19093-218A-43B5-BA56-0A9B0742200E}"/>
                    </a:ext>
                  </a:extLst>
                </p:cNvPr>
                <p:cNvSpPr/>
                <p:nvPr/>
              </p:nvSpPr>
              <p:spPr>
                <a:xfrm>
                  <a:off x="3201660" y="2629192"/>
                  <a:ext cx="137160" cy="91440"/>
                </a:xfrm>
                <a:prstGeom prst="flowChartMerge">
                  <a:avLst/>
                </a:prstGeom>
                <a:solidFill>
                  <a:srgbClr val="595959"/>
                </a:solidFill>
                <a:ln>
                  <a:solidFill>
                    <a:srgbClr val="59595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ln>
                      <a:solidFill>
                        <a:srgbClr val="595959"/>
                      </a:solidFill>
                    </a:ln>
                  </a:endParaRPr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6A3B46BF-0B50-44CB-8D19-650E7C671A4B}"/>
                  </a:ext>
                </a:extLst>
              </p:cNvPr>
              <p:cNvGrpSpPr/>
              <p:nvPr/>
            </p:nvGrpSpPr>
            <p:grpSpPr>
              <a:xfrm>
                <a:off x="4546734" y="4219333"/>
                <a:ext cx="522231" cy="0"/>
                <a:chOff x="3287652" y="3725888"/>
                <a:chExt cx="639168" cy="0"/>
              </a:xfrm>
            </p:grpSpPr>
            <p:cxnSp>
              <p:nvCxnSpPr>
                <p:cNvPr id="305" name="Straight Connector 304">
                  <a:extLst>
                    <a:ext uri="{FF2B5EF4-FFF2-40B4-BE49-F238E27FC236}">
                      <a16:creationId xmlns:a16="http://schemas.microsoft.com/office/drawing/2014/main" id="{02B7B88D-9795-4F61-B304-2BEBF9E45E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287652" y="3725888"/>
                  <a:ext cx="137160" cy="0"/>
                </a:xfrm>
                <a:prstGeom prst="line">
                  <a:avLst/>
                </a:prstGeom>
                <a:ln w="1905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  <p:cxnSp>
              <p:nvCxnSpPr>
                <p:cNvPr id="306" name="Straight Connector 305">
                  <a:extLst>
                    <a:ext uri="{FF2B5EF4-FFF2-40B4-BE49-F238E27FC236}">
                      <a16:creationId xmlns:a16="http://schemas.microsoft.com/office/drawing/2014/main" id="{593A4CB8-12B1-4398-A815-62905C6FB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69620" y="3725888"/>
                  <a:ext cx="457200" cy="0"/>
                </a:xfrm>
                <a:prstGeom prst="line">
                  <a:avLst/>
                </a:prstGeom>
                <a:ln w="38100">
                  <a:solidFill>
                    <a:srgbClr val="B8B8B8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304" name="Straight Connector 303">
                <a:extLst>
                  <a:ext uri="{FF2B5EF4-FFF2-40B4-BE49-F238E27FC236}">
                    <a16:creationId xmlns:a16="http://schemas.microsoft.com/office/drawing/2014/main" id="{5C569FC1-98F0-46B8-B4CC-7A356155229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39731" y="4166683"/>
                <a:ext cx="0" cy="60278"/>
              </a:xfrm>
              <a:prstGeom prst="line">
                <a:avLst/>
              </a:prstGeom>
              <a:ln w="19050">
                <a:solidFill>
                  <a:srgbClr val="B8B8B8"/>
                </a:solidFill>
                <a:extLst>
                  <a:ext uri="{C807C97D-BFC1-408E-A445-0C87EB9F89A2}">
                    <ask:lineSketchStyleProps xmlns:ask="http://schemas.microsoft.com/office/drawing/2018/sketchyshapes" sd="198946862">
                      <a:custGeom>
                        <a:avLst/>
                        <a:gdLst>
                          <a:gd name="connsiteX0" fmla="*/ 0 w 2325566"/>
                          <a:gd name="connsiteY0" fmla="*/ 0 h 2431073"/>
                          <a:gd name="connsiteX1" fmla="*/ 534880 w 2325566"/>
                          <a:gd name="connsiteY1" fmla="*/ 0 h 2431073"/>
                          <a:gd name="connsiteX2" fmla="*/ 1046505 w 2325566"/>
                          <a:gd name="connsiteY2" fmla="*/ 0 h 2431073"/>
                          <a:gd name="connsiteX3" fmla="*/ 1651152 w 2325566"/>
                          <a:gd name="connsiteY3" fmla="*/ 0 h 2431073"/>
                          <a:gd name="connsiteX4" fmla="*/ 2325566 w 2325566"/>
                          <a:gd name="connsiteY4" fmla="*/ 0 h 2431073"/>
                          <a:gd name="connsiteX5" fmla="*/ 2325566 w 2325566"/>
                          <a:gd name="connsiteY5" fmla="*/ 656390 h 2431073"/>
                          <a:gd name="connsiteX6" fmla="*/ 2325566 w 2325566"/>
                          <a:gd name="connsiteY6" fmla="*/ 1215537 h 2431073"/>
                          <a:gd name="connsiteX7" fmla="*/ 2325566 w 2325566"/>
                          <a:gd name="connsiteY7" fmla="*/ 1798994 h 2431073"/>
                          <a:gd name="connsiteX8" fmla="*/ 2325566 w 2325566"/>
                          <a:gd name="connsiteY8" fmla="*/ 2431073 h 2431073"/>
                          <a:gd name="connsiteX9" fmla="*/ 1790686 w 2325566"/>
                          <a:gd name="connsiteY9" fmla="*/ 2431073 h 2431073"/>
                          <a:gd name="connsiteX10" fmla="*/ 1255806 w 2325566"/>
                          <a:gd name="connsiteY10" fmla="*/ 2431073 h 2431073"/>
                          <a:gd name="connsiteX11" fmla="*/ 744181 w 2325566"/>
                          <a:gd name="connsiteY11" fmla="*/ 2431073 h 2431073"/>
                          <a:gd name="connsiteX12" fmla="*/ 0 w 2325566"/>
                          <a:gd name="connsiteY12" fmla="*/ 2431073 h 2431073"/>
                          <a:gd name="connsiteX13" fmla="*/ 0 w 2325566"/>
                          <a:gd name="connsiteY13" fmla="*/ 1774683 h 2431073"/>
                          <a:gd name="connsiteX14" fmla="*/ 0 w 2325566"/>
                          <a:gd name="connsiteY14" fmla="*/ 1118294 h 2431073"/>
                          <a:gd name="connsiteX15" fmla="*/ 0 w 2325566"/>
                          <a:gd name="connsiteY15" fmla="*/ 559147 h 2431073"/>
                          <a:gd name="connsiteX16" fmla="*/ 0 w 2325566"/>
                          <a:gd name="connsiteY16" fmla="*/ 0 h 24310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325566" h="2431073" fill="none" extrusionOk="0">
                            <a:moveTo>
                              <a:pt x="0" y="0"/>
                            </a:moveTo>
                            <a:cubicBezTo>
                              <a:pt x="224360" y="-20422"/>
                              <a:pt x="341898" y="14483"/>
                              <a:pt x="534880" y="0"/>
                            </a:cubicBezTo>
                            <a:cubicBezTo>
                              <a:pt x="727862" y="-14483"/>
                              <a:pt x="842659" y="9167"/>
                              <a:pt x="1046505" y="0"/>
                            </a:cubicBezTo>
                            <a:cubicBezTo>
                              <a:pt x="1250351" y="-9167"/>
                              <a:pt x="1447444" y="27275"/>
                              <a:pt x="1651152" y="0"/>
                            </a:cubicBezTo>
                            <a:cubicBezTo>
                              <a:pt x="1854860" y="-27275"/>
                              <a:pt x="2000228" y="12112"/>
                              <a:pt x="2325566" y="0"/>
                            </a:cubicBezTo>
                            <a:cubicBezTo>
                              <a:pt x="2347922" y="187519"/>
                              <a:pt x="2307753" y="412011"/>
                              <a:pt x="2325566" y="656390"/>
                            </a:cubicBezTo>
                            <a:cubicBezTo>
                              <a:pt x="2343380" y="900769"/>
                              <a:pt x="2323468" y="1038299"/>
                              <a:pt x="2325566" y="1215537"/>
                            </a:cubicBezTo>
                            <a:cubicBezTo>
                              <a:pt x="2327664" y="1392775"/>
                              <a:pt x="2330414" y="1627996"/>
                              <a:pt x="2325566" y="1798994"/>
                            </a:cubicBezTo>
                            <a:cubicBezTo>
                              <a:pt x="2320718" y="1969992"/>
                              <a:pt x="2330770" y="2277267"/>
                              <a:pt x="2325566" y="2431073"/>
                            </a:cubicBezTo>
                            <a:cubicBezTo>
                              <a:pt x="2108880" y="2457587"/>
                              <a:pt x="1948792" y="2428353"/>
                              <a:pt x="1790686" y="2431073"/>
                            </a:cubicBezTo>
                            <a:cubicBezTo>
                              <a:pt x="1632580" y="2433793"/>
                              <a:pt x="1375493" y="2411802"/>
                              <a:pt x="1255806" y="2431073"/>
                            </a:cubicBezTo>
                            <a:cubicBezTo>
                              <a:pt x="1136119" y="2450344"/>
                              <a:pt x="913586" y="2453617"/>
                              <a:pt x="744181" y="2431073"/>
                            </a:cubicBezTo>
                            <a:cubicBezTo>
                              <a:pt x="574777" y="2408529"/>
                              <a:pt x="361894" y="2399473"/>
                              <a:pt x="0" y="2431073"/>
                            </a:cubicBezTo>
                            <a:cubicBezTo>
                              <a:pt x="-27546" y="2298136"/>
                              <a:pt x="312" y="2003125"/>
                              <a:pt x="0" y="1774683"/>
                            </a:cubicBezTo>
                            <a:cubicBezTo>
                              <a:pt x="-312" y="1546241"/>
                              <a:pt x="32362" y="1331933"/>
                              <a:pt x="0" y="1118294"/>
                            </a:cubicBezTo>
                            <a:cubicBezTo>
                              <a:pt x="-32362" y="904655"/>
                              <a:pt x="26723" y="833549"/>
                              <a:pt x="0" y="559147"/>
                            </a:cubicBezTo>
                            <a:cubicBezTo>
                              <a:pt x="-26723" y="284745"/>
                              <a:pt x="-23907" y="139994"/>
                              <a:pt x="0" y="0"/>
                            </a:cubicBezTo>
                            <a:close/>
                          </a:path>
                          <a:path w="2325566" h="2431073" stroke="0" extrusionOk="0">
                            <a:moveTo>
                              <a:pt x="0" y="0"/>
                            </a:moveTo>
                            <a:cubicBezTo>
                              <a:pt x="201668" y="15101"/>
                              <a:pt x="369143" y="241"/>
                              <a:pt x="558136" y="0"/>
                            </a:cubicBezTo>
                            <a:cubicBezTo>
                              <a:pt x="747129" y="-241"/>
                              <a:pt x="892261" y="12966"/>
                              <a:pt x="1116272" y="0"/>
                            </a:cubicBezTo>
                            <a:cubicBezTo>
                              <a:pt x="1340283" y="-12966"/>
                              <a:pt x="1461351" y="10329"/>
                              <a:pt x="1674408" y="0"/>
                            </a:cubicBezTo>
                            <a:cubicBezTo>
                              <a:pt x="1887465" y="-10329"/>
                              <a:pt x="2134647" y="-26671"/>
                              <a:pt x="2325566" y="0"/>
                            </a:cubicBezTo>
                            <a:cubicBezTo>
                              <a:pt x="2330560" y="247126"/>
                              <a:pt x="2327135" y="444177"/>
                              <a:pt x="2325566" y="559147"/>
                            </a:cubicBezTo>
                            <a:cubicBezTo>
                              <a:pt x="2323997" y="674117"/>
                              <a:pt x="2341662" y="875702"/>
                              <a:pt x="2325566" y="1118294"/>
                            </a:cubicBezTo>
                            <a:cubicBezTo>
                              <a:pt x="2309470" y="1360886"/>
                              <a:pt x="2326888" y="1632225"/>
                              <a:pt x="2325566" y="1774683"/>
                            </a:cubicBezTo>
                            <a:cubicBezTo>
                              <a:pt x="2324244" y="1917141"/>
                              <a:pt x="2305271" y="2143592"/>
                              <a:pt x="2325566" y="2431073"/>
                            </a:cubicBezTo>
                            <a:cubicBezTo>
                              <a:pt x="2121053" y="2408466"/>
                              <a:pt x="2011547" y="2406002"/>
                              <a:pt x="1813941" y="2431073"/>
                            </a:cubicBezTo>
                            <a:cubicBezTo>
                              <a:pt x="1616335" y="2456144"/>
                              <a:pt x="1434127" y="2455010"/>
                              <a:pt x="1186039" y="2431073"/>
                            </a:cubicBezTo>
                            <a:cubicBezTo>
                              <a:pt x="937951" y="2407136"/>
                              <a:pt x="894734" y="2436086"/>
                              <a:pt x="674414" y="2431073"/>
                            </a:cubicBezTo>
                            <a:cubicBezTo>
                              <a:pt x="454095" y="2426060"/>
                              <a:pt x="224980" y="2455925"/>
                              <a:pt x="0" y="2431073"/>
                            </a:cubicBezTo>
                            <a:cubicBezTo>
                              <a:pt x="-2016" y="2312673"/>
                              <a:pt x="-4716" y="2118259"/>
                              <a:pt x="0" y="1847615"/>
                            </a:cubicBezTo>
                            <a:cubicBezTo>
                              <a:pt x="4716" y="1576971"/>
                              <a:pt x="-10415" y="1545273"/>
                              <a:pt x="0" y="1312779"/>
                            </a:cubicBezTo>
                            <a:cubicBezTo>
                              <a:pt x="10415" y="1080285"/>
                              <a:pt x="-4310" y="936619"/>
                              <a:pt x="0" y="777943"/>
                            </a:cubicBezTo>
                            <a:cubicBezTo>
                              <a:pt x="4310" y="619267"/>
                              <a:pt x="17820" y="174267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None/>
                      </ask:type>
                    </ask:lineSketchStyleProps>
                  </a:ext>
                </a:extLst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cxn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0CDE02C5-69F5-4DE0-8855-354750EA5EC3}"/>
                </a:ext>
              </a:extLst>
            </p:cNvPr>
            <p:cNvGrpSpPr/>
            <p:nvPr/>
          </p:nvGrpSpPr>
          <p:grpSpPr>
            <a:xfrm>
              <a:off x="5578423" y="1415284"/>
              <a:ext cx="990285" cy="1094970"/>
              <a:chOff x="3859614" y="2447440"/>
              <a:chExt cx="1212029" cy="1328829"/>
            </a:xfrm>
          </p:grpSpPr>
          <p:grpSp>
            <p:nvGrpSpPr>
              <p:cNvPr id="247" name="Group 246">
                <a:extLst>
                  <a:ext uri="{FF2B5EF4-FFF2-40B4-BE49-F238E27FC236}">
                    <a16:creationId xmlns:a16="http://schemas.microsoft.com/office/drawing/2014/main" id="{867B26CA-A3BD-437E-9462-B899209A2214}"/>
                  </a:ext>
                </a:extLst>
              </p:cNvPr>
              <p:cNvGrpSpPr/>
              <p:nvPr/>
            </p:nvGrpSpPr>
            <p:grpSpPr>
              <a:xfrm>
                <a:off x="4257609" y="2937295"/>
                <a:ext cx="814034" cy="838974"/>
                <a:chOff x="4350443" y="2590025"/>
                <a:chExt cx="814034" cy="838974"/>
              </a:xfrm>
            </p:grpSpPr>
            <p:sp>
              <p:nvSpPr>
                <p:cNvPr id="273" name="Rectangle 272">
                  <a:extLst>
                    <a:ext uri="{FF2B5EF4-FFF2-40B4-BE49-F238E27FC236}">
                      <a16:creationId xmlns:a16="http://schemas.microsoft.com/office/drawing/2014/main" id="{33D2E665-DCDC-40BA-9033-BD9DD603724A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4" name="Rectangle 273">
                  <a:extLst>
                    <a:ext uri="{FF2B5EF4-FFF2-40B4-BE49-F238E27FC236}">
                      <a16:creationId xmlns:a16="http://schemas.microsoft.com/office/drawing/2014/main" id="{E23D5E62-C382-40F7-8C7C-67BFFD652E09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5" name="Rectangle 274">
                  <a:extLst>
                    <a:ext uri="{FF2B5EF4-FFF2-40B4-BE49-F238E27FC236}">
                      <a16:creationId xmlns:a16="http://schemas.microsoft.com/office/drawing/2014/main" id="{E931B4A4-519A-4884-A2A3-C8877D697CA2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6" name="Rectangle 275">
                  <a:extLst>
                    <a:ext uri="{FF2B5EF4-FFF2-40B4-BE49-F238E27FC236}">
                      <a16:creationId xmlns:a16="http://schemas.microsoft.com/office/drawing/2014/main" id="{827D6A31-953B-43CB-B49A-9FC1C2C0CB89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8" name="Group 247">
                <a:extLst>
                  <a:ext uri="{FF2B5EF4-FFF2-40B4-BE49-F238E27FC236}">
                    <a16:creationId xmlns:a16="http://schemas.microsoft.com/office/drawing/2014/main" id="{79182987-5FC3-4A4D-9BB9-1257036DF8CC}"/>
                  </a:ext>
                </a:extLst>
              </p:cNvPr>
              <p:cNvGrpSpPr/>
              <p:nvPr/>
            </p:nvGrpSpPr>
            <p:grpSpPr>
              <a:xfrm>
                <a:off x="4178010" y="2839324"/>
                <a:ext cx="814034" cy="838974"/>
                <a:chOff x="4350443" y="2590025"/>
                <a:chExt cx="814034" cy="838974"/>
              </a:xfrm>
            </p:grpSpPr>
            <p:sp>
              <p:nvSpPr>
                <p:cNvPr id="269" name="Rectangle 268">
                  <a:extLst>
                    <a:ext uri="{FF2B5EF4-FFF2-40B4-BE49-F238E27FC236}">
                      <a16:creationId xmlns:a16="http://schemas.microsoft.com/office/drawing/2014/main" id="{D848BFDA-4131-4639-9C80-CEFB03F251EB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0" name="Rectangle 269">
                  <a:extLst>
                    <a:ext uri="{FF2B5EF4-FFF2-40B4-BE49-F238E27FC236}">
                      <a16:creationId xmlns:a16="http://schemas.microsoft.com/office/drawing/2014/main" id="{953E4900-7A67-496F-A59B-FFB9F3025A7F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1" name="Rectangle 270">
                  <a:extLst>
                    <a:ext uri="{FF2B5EF4-FFF2-40B4-BE49-F238E27FC236}">
                      <a16:creationId xmlns:a16="http://schemas.microsoft.com/office/drawing/2014/main" id="{9F1AF118-4493-4D51-ABC0-FC111C6FE5D2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72" name="Rectangle 271">
                  <a:extLst>
                    <a:ext uri="{FF2B5EF4-FFF2-40B4-BE49-F238E27FC236}">
                      <a16:creationId xmlns:a16="http://schemas.microsoft.com/office/drawing/2014/main" id="{2A0F791C-452A-4729-ADEC-D704CFFF1737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49" name="Group 248">
                <a:extLst>
                  <a:ext uri="{FF2B5EF4-FFF2-40B4-BE49-F238E27FC236}">
                    <a16:creationId xmlns:a16="http://schemas.microsoft.com/office/drawing/2014/main" id="{2CD428E9-15B5-49FA-9922-78283A1FBE94}"/>
                  </a:ext>
                </a:extLst>
              </p:cNvPr>
              <p:cNvGrpSpPr/>
              <p:nvPr/>
            </p:nvGrpSpPr>
            <p:grpSpPr>
              <a:xfrm>
                <a:off x="4098411" y="2741353"/>
                <a:ext cx="814034" cy="838974"/>
                <a:chOff x="4350443" y="2590025"/>
                <a:chExt cx="814034" cy="838974"/>
              </a:xfrm>
            </p:grpSpPr>
            <p:sp>
              <p:nvSpPr>
                <p:cNvPr id="265" name="Rectangle 264">
                  <a:extLst>
                    <a:ext uri="{FF2B5EF4-FFF2-40B4-BE49-F238E27FC236}">
                      <a16:creationId xmlns:a16="http://schemas.microsoft.com/office/drawing/2014/main" id="{6D1D9746-C923-48CA-B82C-E76C64B5EA34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6" name="Rectangle 265">
                  <a:extLst>
                    <a:ext uri="{FF2B5EF4-FFF2-40B4-BE49-F238E27FC236}">
                      <a16:creationId xmlns:a16="http://schemas.microsoft.com/office/drawing/2014/main" id="{AE6F000C-88B1-485F-9F1D-63865A5CD4DD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7" name="Rectangle 266">
                  <a:extLst>
                    <a:ext uri="{FF2B5EF4-FFF2-40B4-BE49-F238E27FC236}">
                      <a16:creationId xmlns:a16="http://schemas.microsoft.com/office/drawing/2014/main" id="{7BE8F7B3-EBDF-40E9-8F78-E77F169227A5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8" name="Rectangle 267">
                  <a:extLst>
                    <a:ext uri="{FF2B5EF4-FFF2-40B4-BE49-F238E27FC236}">
                      <a16:creationId xmlns:a16="http://schemas.microsoft.com/office/drawing/2014/main" id="{AA975481-9725-4F48-9255-0CD04393125C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0" name="Group 249">
                <a:extLst>
                  <a:ext uri="{FF2B5EF4-FFF2-40B4-BE49-F238E27FC236}">
                    <a16:creationId xmlns:a16="http://schemas.microsoft.com/office/drawing/2014/main" id="{6C351A2B-F19E-4DD4-902C-1E53B19ADE24}"/>
                  </a:ext>
                </a:extLst>
              </p:cNvPr>
              <p:cNvGrpSpPr/>
              <p:nvPr/>
            </p:nvGrpSpPr>
            <p:grpSpPr>
              <a:xfrm>
                <a:off x="4018812" y="2643382"/>
                <a:ext cx="814034" cy="838974"/>
                <a:chOff x="4350443" y="2590025"/>
                <a:chExt cx="814034" cy="838974"/>
              </a:xfrm>
            </p:grpSpPr>
            <p:sp>
              <p:nvSpPr>
                <p:cNvPr id="261" name="Rectangle 260">
                  <a:extLst>
                    <a:ext uri="{FF2B5EF4-FFF2-40B4-BE49-F238E27FC236}">
                      <a16:creationId xmlns:a16="http://schemas.microsoft.com/office/drawing/2014/main" id="{F6240F5D-D007-438E-8037-A53FF6EEC3E0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2" name="Rectangle 261">
                  <a:extLst>
                    <a:ext uri="{FF2B5EF4-FFF2-40B4-BE49-F238E27FC236}">
                      <a16:creationId xmlns:a16="http://schemas.microsoft.com/office/drawing/2014/main" id="{AFC67B63-9EC1-43F0-80C8-1DF8E2CE9801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3" name="Rectangle 262">
                  <a:extLst>
                    <a:ext uri="{FF2B5EF4-FFF2-40B4-BE49-F238E27FC236}">
                      <a16:creationId xmlns:a16="http://schemas.microsoft.com/office/drawing/2014/main" id="{72C43822-2B8B-42D9-A7B7-B587C5F88413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4" name="Rectangle 263">
                  <a:extLst>
                    <a:ext uri="{FF2B5EF4-FFF2-40B4-BE49-F238E27FC236}">
                      <a16:creationId xmlns:a16="http://schemas.microsoft.com/office/drawing/2014/main" id="{22B8C2B8-8059-40B3-AB3E-F5C790BD5434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612C01D6-A777-4EEC-B923-1DA0172732DC}"/>
                  </a:ext>
                </a:extLst>
              </p:cNvPr>
              <p:cNvGrpSpPr/>
              <p:nvPr/>
            </p:nvGrpSpPr>
            <p:grpSpPr>
              <a:xfrm>
                <a:off x="3939213" y="2545411"/>
                <a:ext cx="814034" cy="838974"/>
                <a:chOff x="4350443" y="2590025"/>
                <a:chExt cx="814034" cy="838974"/>
              </a:xfrm>
            </p:grpSpPr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B008C7E1-7EFD-4E97-B58C-167FDA453D52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E1BB5E94-18C3-4FF5-92B2-89F5701C350E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9" name="Rectangle 258">
                  <a:extLst>
                    <a:ext uri="{FF2B5EF4-FFF2-40B4-BE49-F238E27FC236}">
                      <a16:creationId xmlns:a16="http://schemas.microsoft.com/office/drawing/2014/main" id="{35D7FC83-70B2-4AEB-AAE4-30F1FC394936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60" name="Rectangle 259">
                  <a:extLst>
                    <a:ext uri="{FF2B5EF4-FFF2-40B4-BE49-F238E27FC236}">
                      <a16:creationId xmlns:a16="http://schemas.microsoft.com/office/drawing/2014/main" id="{0368A576-1ECE-45C0-843E-AF746B3D49AC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chemeClr val="tx1">
                      <a:lumMod val="65000"/>
                      <a:lumOff val="35000"/>
                    </a:schemeClr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  <p:grpSp>
            <p:nvGrpSpPr>
              <p:cNvPr id="252" name="Group 251">
                <a:extLst>
                  <a:ext uri="{FF2B5EF4-FFF2-40B4-BE49-F238E27FC236}">
                    <a16:creationId xmlns:a16="http://schemas.microsoft.com/office/drawing/2014/main" id="{1F35AF50-19DA-4130-8904-087CF8A3717C}"/>
                  </a:ext>
                </a:extLst>
              </p:cNvPr>
              <p:cNvGrpSpPr/>
              <p:nvPr/>
            </p:nvGrpSpPr>
            <p:grpSpPr>
              <a:xfrm>
                <a:off x="3859614" y="2447440"/>
                <a:ext cx="814034" cy="838974"/>
                <a:chOff x="4350443" y="2590025"/>
                <a:chExt cx="814034" cy="838974"/>
              </a:xfrm>
            </p:grpSpPr>
            <p:sp>
              <p:nvSpPr>
                <p:cNvPr id="253" name="Rectangle 252">
                  <a:extLst>
                    <a:ext uri="{FF2B5EF4-FFF2-40B4-BE49-F238E27FC236}">
                      <a16:creationId xmlns:a16="http://schemas.microsoft.com/office/drawing/2014/main" id="{94A36233-4343-40D7-ABCE-24D9B3319B95}"/>
                    </a:ext>
                  </a:extLst>
                </p:cNvPr>
                <p:cNvSpPr/>
                <p:nvPr/>
              </p:nvSpPr>
              <p:spPr>
                <a:xfrm>
                  <a:off x="4350443" y="2590025"/>
                  <a:ext cx="814034" cy="838974"/>
                </a:xfrm>
                <a:prstGeom prst="rect">
                  <a:avLst/>
                </a:prstGeom>
                <a:solidFill>
                  <a:srgbClr val="D9D9D9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1D4D7891-C067-4E38-8893-130AF6BEA7FE}"/>
                    </a:ext>
                  </a:extLst>
                </p:cNvPr>
                <p:cNvSpPr/>
                <p:nvPr/>
              </p:nvSpPr>
              <p:spPr>
                <a:xfrm>
                  <a:off x="4434533" y="2682958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5" name="Rectangle 254">
                  <a:extLst>
                    <a:ext uri="{FF2B5EF4-FFF2-40B4-BE49-F238E27FC236}">
                      <a16:creationId xmlns:a16="http://schemas.microsoft.com/office/drawing/2014/main" id="{F51D0BC1-A81E-4088-B4F8-C45691D0C882}"/>
                    </a:ext>
                  </a:extLst>
                </p:cNvPr>
                <p:cNvSpPr/>
                <p:nvPr/>
              </p:nvSpPr>
              <p:spPr>
                <a:xfrm>
                  <a:off x="4434533" y="2932032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B69F585D-45C7-4BD9-94D4-1DDABEED77B1}"/>
                    </a:ext>
                  </a:extLst>
                </p:cNvPr>
                <p:cNvSpPr/>
                <p:nvPr/>
              </p:nvSpPr>
              <p:spPr>
                <a:xfrm>
                  <a:off x="4434533" y="3181105"/>
                  <a:ext cx="645853" cy="135825"/>
                </a:xfrm>
                <a:prstGeom prst="rect">
                  <a:avLst/>
                </a:prstGeom>
                <a:solidFill>
                  <a:srgbClr val="F2F2F2"/>
                </a:solidFill>
                <a:ln w="38100">
                  <a:solidFill>
                    <a:srgbClr val="7F7F7F"/>
                  </a:solidFill>
                  <a:extLst>
                    <a:ext uri="{C807C97D-BFC1-408E-A445-0C87EB9F89A2}">
                      <ask:lineSketchStyleProps xmlns:ask="http://schemas.microsoft.com/office/drawing/2018/sketchyshapes" sd="198946862">
                        <a:custGeom>
                          <a:avLst/>
                          <a:gdLst>
                            <a:gd name="connsiteX0" fmla="*/ 0 w 2325566"/>
                            <a:gd name="connsiteY0" fmla="*/ 0 h 2431073"/>
                            <a:gd name="connsiteX1" fmla="*/ 534880 w 2325566"/>
                            <a:gd name="connsiteY1" fmla="*/ 0 h 2431073"/>
                            <a:gd name="connsiteX2" fmla="*/ 1046505 w 2325566"/>
                            <a:gd name="connsiteY2" fmla="*/ 0 h 2431073"/>
                            <a:gd name="connsiteX3" fmla="*/ 1651152 w 2325566"/>
                            <a:gd name="connsiteY3" fmla="*/ 0 h 2431073"/>
                            <a:gd name="connsiteX4" fmla="*/ 2325566 w 2325566"/>
                            <a:gd name="connsiteY4" fmla="*/ 0 h 2431073"/>
                            <a:gd name="connsiteX5" fmla="*/ 2325566 w 2325566"/>
                            <a:gd name="connsiteY5" fmla="*/ 656390 h 2431073"/>
                            <a:gd name="connsiteX6" fmla="*/ 2325566 w 2325566"/>
                            <a:gd name="connsiteY6" fmla="*/ 1215537 h 2431073"/>
                            <a:gd name="connsiteX7" fmla="*/ 2325566 w 2325566"/>
                            <a:gd name="connsiteY7" fmla="*/ 1798994 h 2431073"/>
                            <a:gd name="connsiteX8" fmla="*/ 2325566 w 2325566"/>
                            <a:gd name="connsiteY8" fmla="*/ 2431073 h 2431073"/>
                            <a:gd name="connsiteX9" fmla="*/ 1790686 w 2325566"/>
                            <a:gd name="connsiteY9" fmla="*/ 2431073 h 2431073"/>
                            <a:gd name="connsiteX10" fmla="*/ 1255806 w 2325566"/>
                            <a:gd name="connsiteY10" fmla="*/ 2431073 h 2431073"/>
                            <a:gd name="connsiteX11" fmla="*/ 744181 w 2325566"/>
                            <a:gd name="connsiteY11" fmla="*/ 2431073 h 2431073"/>
                            <a:gd name="connsiteX12" fmla="*/ 0 w 2325566"/>
                            <a:gd name="connsiteY12" fmla="*/ 2431073 h 2431073"/>
                            <a:gd name="connsiteX13" fmla="*/ 0 w 2325566"/>
                            <a:gd name="connsiteY13" fmla="*/ 1774683 h 2431073"/>
                            <a:gd name="connsiteX14" fmla="*/ 0 w 2325566"/>
                            <a:gd name="connsiteY14" fmla="*/ 1118294 h 2431073"/>
                            <a:gd name="connsiteX15" fmla="*/ 0 w 2325566"/>
                            <a:gd name="connsiteY15" fmla="*/ 559147 h 2431073"/>
                            <a:gd name="connsiteX16" fmla="*/ 0 w 2325566"/>
                            <a:gd name="connsiteY16" fmla="*/ 0 h 24310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2325566" h="2431073" fill="none" extrusionOk="0">
                              <a:moveTo>
                                <a:pt x="0" y="0"/>
                              </a:moveTo>
                              <a:cubicBezTo>
                                <a:pt x="224360" y="-20422"/>
                                <a:pt x="341898" y="14483"/>
                                <a:pt x="534880" y="0"/>
                              </a:cubicBezTo>
                              <a:cubicBezTo>
                                <a:pt x="727862" y="-14483"/>
                                <a:pt x="842659" y="9167"/>
                                <a:pt x="1046505" y="0"/>
                              </a:cubicBezTo>
                              <a:cubicBezTo>
                                <a:pt x="1250351" y="-9167"/>
                                <a:pt x="1447444" y="27275"/>
                                <a:pt x="1651152" y="0"/>
                              </a:cubicBezTo>
                              <a:cubicBezTo>
                                <a:pt x="1854860" y="-27275"/>
                                <a:pt x="2000228" y="12112"/>
                                <a:pt x="2325566" y="0"/>
                              </a:cubicBezTo>
                              <a:cubicBezTo>
                                <a:pt x="2347922" y="187519"/>
                                <a:pt x="2307753" y="412011"/>
                                <a:pt x="2325566" y="656390"/>
                              </a:cubicBezTo>
                              <a:cubicBezTo>
                                <a:pt x="2343380" y="900769"/>
                                <a:pt x="2323468" y="1038299"/>
                                <a:pt x="2325566" y="1215537"/>
                              </a:cubicBezTo>
                              <a:cubicBezTo>
                                <a:pt x="2327664" y="1392775"/>
                                <a:pt x="2330414" y="1627996"/>
                                <a:pt x="2325566" y="1798994"/>
                              </a:cubicBezTo>
                              <a:cubicBezTo>
                                <a:pt x="2320718" y="1969992"/>
                                <a:pt x="2330770" y="2277267"/>
                                <a:pt x="2325566" y="2431073"/>
                              </a:cubicBezTo>
                              <a:cubicBezTo>
                                <a:pt x="2108880" y="2457587"/>
                                <a:pt x="1948792" y="2428353"/>
                                <a:pt x="1790686" y="2431073"/>
                              </a:cubicBezTo>
                              <a:cubicBezTo>
                                <a:pt x="1632580" y="2433793"/>
                                <a:pt x="1375493" y="2411802"/>
                                <a:pt x="1255806" y="2431073"/>
                              </a:cubicBezTo>
                              <a:cubicBezTo>
                                <a:pt x="1136119" y="2450344"/>
                                <a:pt x="913586" y="2453617"/>
                                <a:pt x="744181" y="2431073"/>
                              </a:cubicBezTo>
                              <a:cubicBezTo>
                                <a:pt x="574777" y="2408529"/>
                                <a:pt x="361894" y="2399473"/>
                                <a:pt x="0" y="2431073"/>
                              </a:cubicBezTo>
                              <a:cubicBezTo>
                                <a:pt x="-27546" y="2298136"/>
                                <a:pt x="312" y="2003125"/>
                                <a:pt x="0" y="1774683"/>
                              </a:cubicBezTo>
                              <a:cubicBezTo>
                                <a:pt x="-312" y="1546241"/>
                                <a:pt x="32362" y="1331933"/>
                                <a:pt x="0" y="1118294"/>
                              </a:cubicBezTo>
                              <a:cubicBezTo>
                                <a:pt x="-32362" y="904655"/>
                                <a:pt x="26723" y="833549"/>
                                <a:pt x="0" y="559147"/>
                              </a:cubicBezTo>
                              <a:cubicBezTo>
                                <a:pt x="-26723" y="284745"/>
                                <a:pt x="-23907" y="139994"/>
                                <a:pt x="0" y="0"/>
                              </a:cubicBezTo>
                              <a:close/>
                            </a:path>
                            <a:path w="2325566" h="2431073" stroke="0" extrusionOk="0">
                              <a:moveTo>
                                <a:pt x="0" y="0"/>
                              </a:moveTo>
                              <a:cubicBezTo>
                                <a:pt x="201668" y="15101"/>
                                <a:pt x="369143" y="241"/>
                                <a:pt x="558136" y="0"/>
                              </a:cubicBezTo>
                              <a:cubicBezTo>
                                <a:pt x="747129" y="-241"/>
                                <a:pt x="892261" y="12966"/>
                                <a:pt x="1116272" y="0"/>
                              </a:cubicBezTo>
                              <a:cubicBezTo>
                                <a:pt x="1340283" y="-12966"/>
                                <a:pt x="1461351" y="10329"/>
                                <a:pt x="1674408" y="0"/>
                              </a:cubicBezTo>
                              <a:cubicBezTo>
                                <a:pt x="1887465" y="-10329"/>
                                <a:pt x="2134647" y="-26671"/>
                                <a:pt x="2325566" y="0"/>
                              </a:cubicBezTo>
                              <a:cubicBezTo>
                                <a:pt x="2330560" y="247126"/>
                                <a:pt x="2327135" y="444177"/>
                                <a:pt x="2325566" y="559147"/>
                              </a:cubicBezTo>
                              <a:cubicBezTo>
                                <a:pt x="2323997" y="674117"/>
                                <a:pt x="2341662" y="875702"/>
                                <a:pt x="2325566" y="1118294"/>
                              </a:cubicBezTo>
                              <a:cubicBezTo>
                                <a:pt x="2309470" y="1360886"/>
                                <a:pt x="2326888" y="1632225"/>
                                <a:pt x="2325566" y="1774683"/>
                              </a:cubicBezTo>
                              <a:cubicBezTo>
                                <a:pt x="2324244" y="1917141"/>
                                <a:pt x="2305271" y="2143592"/>
                                <a:pt x="2325566" y="2431073"/>
                              </a:cubicBezTo>
                              <a:cubicBezTo>
                                <a:pt x="2121053" y="2408466"/>
                                <a:pt x="2011547" y="2406002"/>
                                <a:pt x="1813941" y="2431073"/>
                              </a:cubicBezTo>
                              <a:cubicBezTo>
                                <a:pt x="1616335" y="2456144"/>
                                <a:pt x="1434127" y="2455010"/>
                                <a:pt x="1186039" y="2431073"/>
                              </a:cubicBezTo>
                              <a:cubicBezTo>
                                <a:pt x="937951" y="2407136"/>
                                <a:pt x="894734" y="2436086"/>
                                <a:pt x="674414" y="2431073"/>
                              </a:cubicBezTo>
                              <a:cubicBezTo>
                                <a:pt x="454095" y="2426060"/>
                                <a:pt x="224980" y="2455925"/>
                                <a:pt x="0" y="2431073"/>
                              </a:cubicBezTo>
                              <a:cubicBezTo>
                                <a:pt x="-2016" y="2312673"/>
                                <a:pt x="-4716" y="2118259"/>
                                <a:pt x="0" y="1847615"/>
                              </a:cubicBezTo>
                              <a:cubicBezTo>
                                <a:pt x="4716" y="1576971"/>
                                <a:pt x="-10415" y="1545273"/>
                                <a:pt x="0" y="1312779"/>
                              </a:cubicBezTo>
                              <a:cubicBezTo>
                                <a:pt x="10415" y="1080285"/>
                                <a:pt x="-4310" y="936619"/>
                                <a:pt x="0" y="777943"/>
                              </a:cubicBezTo>
                              <a:cubicBezTo>
                                <a:pt x="4310" y="619267"/>
                                <a:pt x="17820" y="174267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None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32" name="Group 231">
              <a:extLst>
                <a:ext uri="{FF2B5EF4-FFF2-40B4-BE49-F238E27FC236}">
                  <a16:creationId xmlns:a16="http://schemas.microsoft.com/office/drawing/2014/main" id="{7375A858-EF72-4DAD-98CF-51008A25F915}"/>
                </a:ext>
              </a:extLst>
            </p:cNvPr>
            <p:cNvGrpSpPr/>
            <p:nvPr/>
          </p:nvGrpSpPr>
          <p:grpSpPr>
            <a:xfrm>
              <a:off x="4592844" y="1525160"/>
              <a:ext cx="2903809" cy="3170720"/>
              <a:chOff x="2757060" y="1634772"/>
              <a:chExt cx="3554028" cy="3847909"/>
            </a:xfrm>
          </p:grpSpPr>
          <p:sp>
            <p:nvSpPr>
              <p:cNvPr id="242" name="Arc 241">
                <a:extLst>
                  <a:ext uri="{FF2B5EF4-FFF2-40B4-BE49-F238E27FC236}">
                    <a16:creationId xmlns:a16="http://schemas.microsoft.com/office/drawing/2014/main" id="{ECB1EC22-E300-4F26-9BA7-BED63D39E9D6}"/>
                  </a:ext>
                </a:extLst>
              </p:cNvPr>
              <p:cNvSpPr/>
              <p:nvPr/>
            </p:nvSpPr>
            <p:spPr>
              <a:xfrm rot="21107492">
                <a:off x="2938883" y="1634772"/>
                <a:ext cx="3273875" cy="974698"/>
              </a:xfrm>
              <a:prstGeom prst="arc">
                <a:avLst>
                  <a:gd name="adj1" fmla="val 11017084"/>
                  <a:gd name="adj2" fmla="val 12664541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3" name="Arc 242">
                <a:extLst>
                  <a:ext uri="{FF2B5EF4-FFF2-40B4-BE49-F238E27FC236}">
                    <a16:creationId xmlns:a16="http://schemas.microsoft.com/office/drawing/2014/main" id="{27D3C7C7-990F-40BA-8D81-0E86C820CA35}"/>
                  </a:ext>
                </a:extLst>
              </p:cNvPr>
              <p:cNvSpPr/>
              <p:nvPr/>
            </p:nvSpPr>
            <p:spPr>
              <a:xfrm rot="20408749">
                <a:off x="2832139" y="2150792"/>
                <a:ext cx="3273875" cy="974698"/>
              </a:xfrm>
              <a:prstGeom prst="arc">
                <a:avLst>
                  <a:gd name="adj1" fmla="val 11017084"/>
                  <a:gd name="adj2" fmla="val 13515774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4" name="Arc 243">
                <a:extLst>
                  <a:ext uri="{FF2B5EF4-FFF2-40B4-BE49-F238E27FC236}">
                    <a16:creationId xmlns:a16="http://schemas.microsoft.com/office/drawing/2014/main" id="{39CAC419-EC79-4EC8-8CB9-F9FE4401DC7C}"/>
                  </a:ext>
                </a:extLst>
              </p:cNvPr>
              <p:cNvSpPr/>
              <p:nvPr/>
            </p:nvSpPr>
            <p:spPr>
              <a:xfrm rot="19937413">
                <a:off x="3037213" y="2349348"/>
                <a:ext cx="3273875" cy="974698"/>
              </a:xfrm>
              <a:prstGeom prst="arc">
                <a:avLst>
                  <a:gd name="adj1" fmla="val 11017084"/>
                  <a:gd name="adj2" fmla="val 13515774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5" name="Arc 244">
                <a:extLst>
                  <a:ext uri="{FF2B5EF4-FFF2-40B4-BE49-F238E27FC236}">
                    <a16:creationId xmlns:a16="http://schemas.microsoft.com/office/drawing/2014/main" id="{333AC239-1FFE-4823-B820-5D4D28281130}"/>
                  </a:ext>
                </a:extLst>
              </p:cNvPr>
              <p:cNvSpPr/>
              <p:nvPr/>
            </p:nvSpPr>
            <p:spPr>
              <a:xfrm rot="18982197">
                <a:off x="2757060" y="3045599"/>
                <a:ext cx="3273875" cy="974698"/>
              </a:xfrm>
              <a:prstGeom prst="arc">
                <a:avLst>
                  <a:gd name="adj1" fmla="val 11406328"/>
                  <a:gd name="adj2" fmla="val 18306370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6" name="Arc 245">
                <a:extLst>
                  <a:ext uri="{FF2B5EF4-FFF2-40B4-BE49-F238E27FC236}">
                    <a16:creationId xmlns:a16="http://schemas.microsoft.com/office/drawing/2014/main" id="{E9FEA908-7CE6-408B-AB5E-024658564EB8}"/>
                  </a:ext>
                </a:extLst>
              </p:cNvPr>
              <p:cNvSpPr/>
              <p:nvPr/>
            </p:nvSpPr>
            <p:spPr>
              <a:xfrm rot="18512991">
                <a:off x="2799637" y="3358395"/>
                <a:ext cx="3273875" cy="974698"/>
              </a:xfrm>
              <a:prstGeom prst="arc">
                <a:avLst>
                  <a:gd name="adj1" fmla="val 11406328"/>
                  <a:gd name="adj2" fmla="val 18957895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33" name="Group 232">
              <a:extLst>
                <a:ext uri="{FF2B5EF4-FFF2-40B4-BE49-F238E27FC236}">
                  <a16:creationId xmlns:a16="http://schemas.microsoft.com/office/drawing/2014/main" id="{566B60FF-DF75-44BF-8E68-E944C4A2BA2F}"/>
                </a:ext>
              </a:extLst>
            </p:cNvPr>
            <p:cNvGrpSpPr/>
            <p:nvPr/>
          </p:nvGrpSpPr>
          <p:grpSpPr>
            <a:xfrm>
              <a:off x="5978924" y="1136076"/>
              <a:ext cx="1430102" cy="1965558"/>
              <a:chOff x="4453509" y="1162589"/>
              <a:chExt cx="1750329" cy="2385353"/>
            </a:xfrm>
          </p:grpSpPr>
          <p:sp>
            <p:nvSpPr>
              <p:cNvPr id="234" name="Arc 233">
                <a:extLst>
                  <a:ext uri="{FF2B5EF4-FFF2-40B4-BE49-F238E27FC236}">
                    <a16:creationId xmlns:a16="http://schemas.microsoft.com/office/drawing/2014/main" id="{242A0ECD-1CFB-4A69-9DFB-973B42AE2D22}"/>
                  </a:ext>
                </a:extLst>
              </p:cNvPr>
              <p:cNvSpPr/>
              <p:nvPr/>
            </p:nvSpPr>
            <p:spPr>
              <a:xfrm rot="20613214">
                <a:off x="4609214" y="1162589"/>
                <a:ext cx="1347266" cy="582651"/>
              </a:xfrm>
              <a:prstGeom prst="arc">
                <a:avLst>
                  <a:gd name="adj1" fmla="val 12053895"/>
                  <a:gd name="adj2" fmla="val 20094577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5" name="Arc 234">
                <a:extLst>
                  <a:ext uri="{FF2B5EF4-FFF2-40B4-BE49-F238E27FC236}">
                    <a16:creationId xmlns:a16="http://schemas.microsoft.com/office/drawing/2014/main" id="{ED49742C-298B-43D8-85BD-7E7F948A0A34}"/>
                  </a:ext>
                </a:extLst>
              </p:cNvPr>
              <p:cNvSpPr/>
              <p:nvPr/>
            </p:nvSpPr>
            <p:spPr>
              <a:xfrm rot="21090956">
                <a:off x="4795452" y="1558753"/>
                <a:ext cx="1347266" cy="527139"/>
              </a:xfrm>
              <a:prstGeom prst="arc">
                <a:avLst>
                  <a:gd name="adj1" fmla="val 12194029"/>
                  <a:gd name="adj2" fmla="val 19161754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6" name="Arc 235">
                <a:extLst>
                  <a:ext uri="{FF2B5EF4-FFF2-40B4-BE49-F238E27FC236}">
                    <a16:creationId xmlns:a16="http://schemas.microsoft.com/office/drawing/2014/main" id="{D72119D3-A949-4C9E-B5ED-1FB2727365C9}"/>
                  </a:ext>
                </a:extLst>
              </p:cNvPr>
              <p:cNvSpPr/>
              <p:nvPr/>
            </p:nvSpPr>
            <p:spPr>
              <a:xfrm rot="20833157">
                <a:off x="5053526" y="2211533"/>
                <a:ext cx="887041" cy="527139"/>
              </a:xfrm>
              <a:prstGeom prst="arc">
                <a:avLst>
                  <a:gd name="adj1" fmla="val 13551197"/>
                  <a:gd name="adj2" fmla="val 19161754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7" name="Arc 236">
                <a:extLst>
                  <a:ext uri="{FF2B5EF4-FFF2-40B4-BE49-F238E27FC236}">
                    <a16:creationId xmlns:a16="http://schemas.microsoft.com/office/drawing/2014/main" id="{36A9F72F-551A-42C1-A6C3-D98942F3A0A9}"/>
                  </a:ext>
                </a:extLst>
              </p:cNvPr>
              <p:cNvSpPr/>
              <p:nvPr/>
            </p:nvSpPr>
            <p:spPr>
              <a:xfrm rot="962633" flipV="1">
                <a:off x="5023535" y="2344294"/>
                <a:ext cx="1056581" cy="729331"/>
              </a:xfrm>
              <a:prstGeom prst="arc">
                <a:avLst>
                  <a:gd name="adj1" fmla="val 13571592"/>
                  <a:gd name="adj2" fmla="val 18556037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8" name="Arc 237">
                <a:extLst>
                  <a:ext uri="{FF2B5EF4-FFF2-40B4-BE49-F238E27FC236}">
                    <a16:creationId xmlns:a16="http://schemas.microsoft.com/office/drawing/2014/main" id="{9A65CB18-FC07-4F05-B191-ACB1806EBF79}"/>
                  </a:ext>
                </a:extLst>
              </p:cNvPr>
              <p:cNvSpPr/>
              <p:nvPr/>
            </p:nvSpPr>
            <p:spPr>
              <a:xfrm rot="962633" flipV="1">
                <a:off x="5069371" y="2353344"/>
                <a:ext cx="901117" cy="554858"/>
              </a:xfrm>
              <a:prstGeom prst="arc">
                <a:avLst>
                  <a:gd name="adj1" fmla="val 13551197"/>
                  <a:gd name="adj2" fmla="val 19079463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39" name="Arc 238">
                <a:extLst>
                  <a:ext uri="{FF2B5EF4-FFF2-40B4-BE49-F238E27FC236}">
                    <a16:creationId xmlns:a16="http://schemas.microsoft.com/office/drawing/2014/main" id="{4646283F-7FE8-45F3-B879-022246F95538}"/>
                  </a:ext>
                </a:extLst>
              </p:cNvPr>
              <p:cNvSpPr/>
              <p:nvPr/>
            </p:nvSpPr>
            <p:spPr>
              <a:xfrm rot="962633" flipV="1">
                <a:off x="4904922" y="2395980"/>
                <a:ext cx="1167635" cy="796917"/>
              </a:xfrm>
              <a:prstGeom prst="arc">
                <a:avLst>
                  <a:gd name="adj1" fmla="val 12658928"/>
                  <a:gd name="adj2" fmla="val 18900532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0" name="Arc 239">
                <a:extLst>
                  <a:ext uri="{FF2B5EF4-FFF2-40B4-BE49-F238E27FC236}">
                    <a16:creationId xmlns:a16="http://schemas.microsoft.com/office/drawing/2014/main" id="{53A02D06-E6CB-48AF-B386-B7708CEB5733}"/>
                  </a:ext>
                </a:extLst>
              </p:cNvPr>
              <p:cNvSpPr/>
              <p:nvPr/>
            </p:nvSpPr>
            <p:spPr>
              <a:xfrm rot="962633" flipV="1">
                <a:off x="4837079" y="2346000"/>
                <a:ext cx="1292050" cy="964590"/>
              </a:xfrm>
              <a:prstGeom prst="arc">
                <a:avLst>
                  <a:gd name="adj1" fmla="val 12348974"/>
                  <a:gd name="adj2" fmla="val 18729549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241" name="Arc 240">
                <a:extLst>
                  <a:ext uri="{FF2B5EF4-FFF2-40B4-BE49-F238E27FC236}">
                    <a16:creationId xmlns:a16="http://schemas.microsoft.com/office/drawing/2014/main" id="{C2FD6A2D-E30B-43AC-B153-4A6147D3804A}"/>
                  </a:ext>
                </a:extLst>
              </p:cNvPr>
              <p:cNvSpPr/>
              <p:nvPr/>
            </p:nvSpPr>
            <p:spPr>
              <a:xfrm rot="1758441" flipV="1">
                <a:off x="4453509" y="2544419"/>
                <a:ext cx="1750329" cy="1003523"/>
              </a:xfrm>
              <a:prstGeom prst="arc">
                <a:avLst>
                  <a:gd name="adj1" fmla="val 11900384"/>
                  <a:gd name="adj2" fmla="val 19974366"/>
                </a:avLst>
              </a:prstGeom>
              <a:ln>
                <a:solidFill>
                  <a:srgbClr val="00A7FD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04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806B54D-2E08-4E8E-8792-67B0587BD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7675"/>
            <a:ext cx="5612674" cy="1071563"/>
          </a:xfrm>
        </p:spPr>
        <p:txBody>
          <a:bodyPr anchor="t" anchorCtr="0">
            <a:normAutofit/>
          </a:bodyPr>
          <a:lstStyle/>
          <a:p>
            <a:r>
              <a:rPr lang="en-US" dirty="0"/>
              <a:t>Walk in the author’s shoes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C6FDFBF-8B25-48F3-9C6C-0C2FE9ABC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54480"/>
            <a:ext cx="5218364" cy="3176474"/>
          </a:xfrm>
        </p:spPr>
        <p:txBody>
          <a:bodyPr>
            <a:normAutofit/>
          </a:bodyPr>
          <a:lstStyle/>
          <a:p>
            <a:r>
              <a:rPr lang="en-US" dirty="0"/>
              <a:t>Try the entire authoring process – often!</a:t>
            </a:r>
          </a:p>
          <a:p>
            <a:r>
              <a:rPr lang="en-US" dirty="0"/>
              <a:t>Author-experience more important than code experience.</a:t>
            </a:r>
          </a:p>
          <a:p>
            <a:r>
              <a:rPr lang="en-US" dirty="0"/>
              <a:t>Content models should honor content meaning.</a:t>
            </a:r>
          </a:p>
          <a:p>
            <a:r>
              <a:rPr lang="en-US" dirty="0"/>
              <a:t>Serve the content not the code.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97F27F-491F-4F6D-87F0-859308FA5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6" r="32816"/>
          <a:stretch/>
        </p:blipFill>
        <p:spPr bwMode="auto">
          <a:xfrm>
            <a:off x="6199632" y="0"/>
            <a:ext cx="2944368" cy="51389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932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FFBF47"/>
                </a:solidFill>
              </a:rPr>
              <a:t>Milestone 2.</a:t>
            </a:r>
          </a:p>
          <a:p>
            <a:pPr lvl="0"/>
            <a:r>
              <a:rPr lang="en-US" dirty="0"/>
              <a:t>Connected models</a:t>
            </a: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n-US" dirty="0"/>
              <a:t>Ensuring content is manageable &amp; deliverable</a:t>
            </a:r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/>
              <a:pPr lvl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511201593"/>
      </p:ext>
    </p:extLst>
  </p:cSld>
  <p:clrMapOvr>
    <a:masterClrMapping/>
  </p:clrMapOvr>
</p:sld>
</file>

<file path=ppt/theme/theme1.xml><?xml version="1.0" encoding="utf-8"?>
<a:theme xmlns:a="http://schemas.openxmlformats.org/drawingml/2006/main" name="Mercutio template">
  <a:themeElements>
    <a:clrScheme name="BlueModus">
      <a:dk1>
        <a:srgbClr val="30343F"/>
      </a:dk1>
      <a:lt1>
        <a:srgbClr val="28AFB0"/>
      </a:lt1>
      <a:dk2>
        <a:srgbClr val="00527A"/>
      </a:dk2>
      <a:lt2>
        <a:srgbClr val="FFFFFF"/>
      </a:lt2>
      <a:accent1>
        <a:srgbClr val="003652"/>
      </a:accent1>
      <a:accent2>
        <a:srgbClr val="28AFB0"/>
      </a:accent2>
      <a:accent3>
        <a:srgbClr val="00527A"/>
      </a:accent3>
      <a:accent4>
        <a:srgbClr val="FFBF47"/>
      </a:accent4>
      <a:accent5>
        <a:srgbClr val="CCCCCC"/>
      </a:accent5>
      <a:accent6>
        <a:srgbClr val="7592A1"/>
      </a:accent6>
      <a:hlink>
        <a:srgbClr val="28AFB0"/>
      </a:hlink>
      <a:folHlink>
        <a:srgbClr val="7592A1"/>
      </a:folHlink>
    </a:clrScheme>
    <a:fontScheme name="BlueModus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591DE78-2C67-4AC2-B2E2-BD3D050493A3}" vid="{690D2BA5-D0D9-4169-8DE8-4D383B52841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01AA0C27FAE1499408FE34AC883E0A" ma:contentTypeVersion="17" ma:contentTypeDescription="Create a new document." ma:contentTypeScope="" ma:versionID="e8e9084c4eba11c6568d01c1e121baa4">
  <xsd:schema xmlns:xsd="http://www.w3.org/2001/XMLSchema" xmlns:xs="http://www.w3.org/2001/XMLSchema" xmlns:p="http://schemas.microsoft.com/office/2006/metadata/properties" xmlns:ns2="e5900885-2145-43a8-982e-8950a33ddf69" xmlns:ns3="e8b0cf36-445c-4032-95d0-2c4c00c961a9" targetNamespace="http://schemas.microsoft.com/office/2006/metadata/properties" ma:root="true" ma:fieldsID="8d06d8dbacde651c00e573b6f8d5e2b1" ns2:_="" ns3:_="">
    <xsd:import namespace="e5900885-2145-43a8-982e-8950a33ddf69"/>
    <xsd:import namespace="e8b0cf36-445c-4032-95d0-2c4c00c961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0885-2145-43a8-982e-8950a33dd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4d553a2-92be-47cb-ba1b-483d7cf090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b0cf36-445c-4032-95d0-2c4c00c961a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ae2eece-f604-4c11-a6cb-12d3269353f6}" ma:internalName="TaxCatchAll" ma:showField="CatchAllData" ma:web="e8b0cf36-445c-4032-95d0-2c4c00c961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88001-CEC8-4EE6-AD56-6F73C813BB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C6AA805-AF21-46C6-A0FD-996E99EBE0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900885-2145-43a8-982e-8950a33ddf69"/>
    <ds:schemaRef ds:uri="e8b0cf36-445c-4032-95d0-2c4c00c961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BlueModus - PPT Deck - Template - Dark</Template>
  <TotalTime>850</TotalTime>
  <Words>702</Words>
  <Application>Microsoft Office PowerPoint</Application>
  <PresentationFormat>On-screen Show (16:9)</PresentationFormat>
  <Paragraphs>214</Paragraphs>
  <Slides>25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Courier New</vt:lpstr>
      <vt:lpstr>Montserrat</vt:lpstr>
      <vt:lpstr>Calibri</vt:lpstr>
      <vt:lpstr>Bookman Old Style</vt:lpstr>
      <vt:lpstr>Avenir Next LT Pro</vt:lpstr>
      <vt:lpstr>Open Sans</vt:lpstr>
      <vt:lpstr>Mercutio template</vt:lpstr>
      <vt:lpstr>Content that Connects</vt:lpstr>
      <vt:lpstr> The journey</vt:lpstr>
      <vt:lpstr>Going headless</vt:lpstr>
      <vt:lpstr>Developer mentality</vt:lpstr>
      <vt:lpstr>Milestone 1. Author experience</vt:lpstr>
      <vt:lpstr>Design-by-engineer trap</vt:lpstr>
      <vt:lpstr>Demo horror, author pain</vt:lpstr>
      <vt:lpstr>Walk in the author’s shoes</vt:lpstr>
      <vt:lpstr>Milestone 2. Connected models</vt:lpstr>
      <vt:lpstr>Illegible content</vt:lpstr>
      <vt:lpstr>Connected model types</vt:lpstr>
      <vt:lpstr>Milestone 3 Semantic models</vt:lpstr>
      <vt:lpstr>Semantic Types</vt:lpstr>
      <vt:lpstr>Semantic content empowers bots</vt:lpstr>
      <vt:lpstr>Milestone 4. Content Strategy</vt:lpstr>
      <vt:lpstr>Content strategy</vt:lpstr>
      <vt:lpstr>Delivery channels and rapid changes</vt:lpstr>
      <vt:lpstr>AI-powered summary</vt:lpstr>
      <vt:lpstr>Search snippet</vt:lpstr>
      <vt:lpstr>AI summary.</vt:lpstr>
      <vt:lpstr>Table questions</vt:lpstr>
      <vt:lpstr>Content that Connects</vt:lpstr>
      <vt:lpstr>Leveraging AI requires content quality</vt:lpstr>
      <vt:lpstr>AI-enhanced search optimization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Mike Wills</dc:creator>
  <cp:lastModifiedBy>Mike Wills</cp:lastModifiedBy>
  <cp:revision>66</cp:revision>
  <dcterms:created xsi:type="dcterms:W3CDTF">2024-01-07T21:32:02Z</dcterms:created>
  <dcterms:modified xsi:type="dcterms:W3CDTF">2024-01-16T18:31:24Z</dcterms:modified>
</cp:coreProperties>
</file>