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0"/>
  </p:notesMasterIdLst>
  <p:sldIdLst>
    <p:sldId id="269" r:id="rId5"/>
    <p:sldId id="365" r:id="rId6"/>
    <p:sldId id="363" r:id="rId7"/>
    <p:sldId id="305" r:id="rId8"/>
    <p:sldId id="35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111"/>
    <a:srgbClr val="F2A252"/>
    <a:srgbClr val="E2E1BA"/>
    <a:srgbClr val="D7DCD2"/>
    <a:srgbClr val="ECE6EF"/>
    <a:srgbClr val="EEEBEB"/>
    <a:srgbClr val="FBF6E0"/>
    <a:srgbClr val="4B74B5"/>
    <a:srgbClr val="878331"/>
    <a:srgbClr val="DCA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F8AE3-A1C8-4F86-85AC-DD85630EC278}" v="134" dt="2021-03-18T17:18:23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8" autoAdjust="0"/>
    <p:restoredTop sz="94663"/>
  </p:normalViewPr>
  <p:slideViewPr>
    <p:cSldViewPr snapToGrid="0">
      <p:cViewPr varScale="1">
        <p:scale>
          <a:sx n="94" d="100"/>
          <a:sy n="94" d="100"/>
        </p:scale>
        <p:origin x="28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Pope" userId="b948be56-8b21-44a4-a568-4085f940ea9d" providerId="ADAL" clId="{7E4F8AE3-A1C8-4F86-85AC-DD85630EC278}"/>
    <pc:docChg chg="undo custSel addSld delSld modSld">
      <pc:chgData name="Andrew Pope" userId="b948be56-8b21-44a4-a568-4085f940ea9d" providerId="ADAL" clId="{7E4F8AE3-A1C8-4F86-85AC-DD85630EC278}" dt="2021-03-23T15:03:13.041" v="397" actId="47"/>
      <pc:docMkLst>
        <pc:docMk/>
      </pc:docMkLst>
      <pc:sldChg chg="modSp mod">
        <pc:chgData name="Andrew Pope" userId="b948be56-8b21-44a4-a568-4085f940ea9d" providerId="ADAL" clId="{7E4F8AE3-A1C8-4F86-85AC-DD85630EC278}" dt="2021-03-18T17:13:45.859" v="42" actId="20577"/>
        <pc:sldMkLst>
          <pc:docMk/>
          <pc:sldMk cId="2100229936" sldId="269"/>
        </pc:sldMkLst>
        <pc:spChg chg="mod">
          <ac:chgData name="Andrew Pope" userId="b948be56-8b21-44a4-a568-4085f940ea9d" providerId="ADAL" clId="{7E4F8AE3-A1C8-4F86-85AC-DD85630EC278}" dt="2021-03-18T17:13:45.859" v="42" actId="20577"/>
          <ac:spMkLst>
            <pc:docMk/>
            <pc:sldMk cId="2100229936" sldId="269"/>
            <ac:spMk id="13" creationId="{52EDC826-898E-41A5-B901-8157B647F56C}"/>
          </ac:spMkLst>
        </pc:spChg>
      </pc:sldChg>
      <pc:sldChg chg="del">
        <pc:chgData name="Andrew Pope" userId="b948be56-8b21-44a4-a568-4085f940ea9d" providerId="ADAL" clId="{7E4F8AE3-A1C8-4F86-85AC-DD85630EC278}" dt="2021-03-18T17:19:08.073" v="276" actId="47"/>
        <pc:sldMkLst>
          <pc:docMk/>
          <pc:sldMk cId="985986462" sldId="292"/>
        </pc:sldMkLst>
      </pc:sldChg>
      <pc:sldChg chg="del">
        <pc:chgData name="Andrew Pope" userId="b948be56-8b21-44a4-a568-4085f940ea9d" providerId="ADAL" clId="{7E4F8AE3-A1C8-4F86-85AC-DD85630EC278}" dt="2021-03-18T17:19:03.532" v="275" actId="47"/>
        <pc:sldMkLst>
          <pc:docMk/>
          <pc:sldMk cId="4000657550" sldId="293"/>
        </pc:sldMkLst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3419060305" sldId="302"/>
        </pc:sldMkLst>
      </pc:sldChg>
      <pc:sldChg chg="modSp add del mod">
        <pc:chgData name="Andrew Pope" userId="b948be56-8b21-44a4-a568-4085f940ea9d" providerId="ADAL" clId="{7E4F8AE3-A1C8-4F86-85AC-DD85630EC278}" dt="2021-03-23T15:03:07.480" v="396" actId="47"/>
        <pc:sldMkLst>
          <pc:docMk/>
          <pc:sldMk cId="3808502541" sldId="305"/>
        </pc:sldMkLst>
        <pc:spChg chg="mod">
          <ac:chgData name="Andrew Pope" userId="b948be56-8b21-44a4-a568-4085f940ea9d" providerId="ADAL" clId="{7E4F8AE3-A1C8-4F86-85AC-DD85630EC278}" dt="2021-03-18T17:28:34.461" v="394" actId="20577"/>
          <ac:spMkLst>
            <pc:docMk/>
            <pc:sldMk cId="3808502541" sldId="305"/>
            <ac:spMk id="2" creationId="{00964F39-EDB2-4E2B-9F8C-A67EA43A6245}"/>
          </ac:spMkLst>
        </pc:spChg>
      </pc:sldChg>
      <pc:sldChg chg="del">
        <pc:chgData name="Andrew Pope" userId="b948be56-8b21-44a4-a568-4085f940ea9d" providerId="ADAL" clId="{7E4F8AE3-A1C8-4F86-85AC-DD85630EC278}" dt="2021-03-18T17:13:52.156" v="43" actId="47"/>
        <pc:sldMkLst>
          <pc:docMk/>
          <pc:sldMk cId="3639972178" sldId="306"/>
        </pc:sldMkLst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2453007642" sldId="310"/>
        </pc:sldMkLst>
      </pc:sldChg>
      <pc:sldChg chg="delSp modSp del mod">
        <pc:chgData name="Andrew Pope" userId="b948be56-8b21-44a4-a568-4085f940ea9d" providerId="ADAL" clId="{7E4F8AE3-A1C8-4F86-85AC-DD85630EC278}" dt="2021-03-18T17:18:58.983" v="274" actId="47"/>
        <pc:sldMkLst>
          <pc:docMk/>
          <pc:sldMk cId="1042733642" sldId="342"/>
        </pc:sldMkLst>
        <pc:spChg chg="mod">
          <ac:chgData name="Andrew Pope" userId="b948be56-8b21-44a4-a568-4085f940ea9d" providerId="ADAL" clId="{7E4F8AE3-A1C8-4F86-85AC-DD85630EC278}" dt="2021-03-18T17:14:36.302" v="93" actId="20577"/>
          <ac:spMkLst>
            <pc:docMk/>
            <pc:sldMk cId="1042733642" sldId="342"/>
            <ac:spMk id="2" creationId="{2E18CAD9-4FA8-49CF-B443-587C5438E467}"/>
          </ac:spMkLst>
        </pc:spChg>
        <pc:spChg chg="mod">
          <ac:chgData name="Andrew Pope" userId="b948be56-8b21-44a4-a568-4085f940ea9d" providerId="ADAL" clId="{7E4F8AE3-A1C8-4F86-85AC-DD85630EC278}" dt="2021-03-18T17:14:54.275" v="104" actId="1076"/>
          <ac:spMkLst>
            <pc:docMk/>
            <pc:sldMk cId="1042733642" sldId="342"/>
            <ac:spMk id="14" creationId="{307236E8-866C-4AE5-BC1D-A5A6DBE5222D}"/>
          </ac:spMkLst>
        </pc:spChg>
        <pc:picChg chg="del">
          <ac:chgData name="Andrew Pope" userId="b948be56-8b21-44a4-a568-4085f940ea9d" providerId="ADAL" clId="{7E4F8AE3-A1C8-4F86-85AC-DD85630EC278}" dt="2021-03-18T17:14:42.371" v="94" actId="478"/>
          <ac:picMkLst>
            <pc:docMk/>
            <pc:sldMk cId="1042733642" sldId="342"/>
            <ac:picMk id="13" creationId="{DB1CC4B5-8B23-411E-B994-888F3CA11ADA}"/>
          </ac:picMkLst>
        </pc:picChg>
      </pc:sldChg>
      <pc:sldChg chg="modSp add del mod">
        <pc:chgData name="Andrew Pope" userId="b948be56-8b21-44a4-a568-4085f940ea9d" providerId="ADAL" clId="{7E4F8AE3-A1C8-4F86-85AC-DD85630EC278}" dt="2021-03-23T15:03:07.480" v="396" actId="47"/>
        <pc:sldMkLst>
          <pc:docMk/>
          <pc:sldMk cId="638807812" sldId="350"/>
        </pc:sldMkLst>
        <pc:spChg chg="mod">
          <ac:chgData name="Andrew Pope" userId="b948be56-8b21-44a4-a568-4085f940ea9d" providerId="ADAL" clId="{7E4F8AE3-A1C8-4F86-85AC-DD85630EC278}" dt="2021-03-18T17:20:05.681" v="351" actId="20577"/>
          <ac:spMkLst>
            <pc:docMk/>
            <pc:sldMk cId="638807812" sldId="350"/>
            <ac:spMk id="7" creationId="{01E52AA3-5206-4F7A-BF4F-510AB0B9A457}"/>
          </ac:spMkLst>
        </pc:spChg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3876663581" sldId="352"/>
        </pc:sldMkLst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3587612740" sldId="353"/>
        </pc:sldMkLst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1720184455" sldId="358"/>
        </pc:sldMkLst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2108184281" sldId="359"/>
        </pc:sldMkLst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2079379104" sldId="362"/>
        </pc:sldMkLst>
      </pc:sldChg>
      <pc:sldChg chg="modSp add del mod modShow">
        <pc:chgData name="Andrew Pope" userId="b948be56-8b21-44a4-a568-4085f940ea9d" providerId="ADAL" clId="{7E4F8AE3-A1C8-4F86-85AC-DD85630EC278}" dt="2021-03-23T15:03:07.480" v="396" actId="47"/>
        <pc:sldMkLst>
          <pc:docMk/>
          <pc:sldMk cId="1493007556" sldId="363"/>
        </pc:sldMkLst>
        <pc:spChg chg="mod">
          <ac:chgData name="Andrew Pope" userId="b948be56-8b21-44a4-a568-4085f940ea9d" providerId="ADAL" clId="{7E4F8AE3-A1C8-4F86-85AC-DD85630EC278}" dt="2021-03-18T17:19:33.952" v="312" actId="5793"/>
          <ac:spMkLst>
            <pc:docMk/>
            <pc:sldMk cId="1493007556" sldId="363"/>
            <ac:spMk id="2" creationId="{2E18CAD9-4FA8-49CF-B443-587C5438E467}"/>
          </ac:spMkLst>
        </pc:spChg>
        <pc:spChg chg="mod">
          <ac:chgData name="Andrew Pope" userId="b948be56-8b21-44a4-a568-4085f940ea9d" providerId="ADAL" clId="{7E4F8AE3-A1C8-4F86-85AC-DD85630EC278}" dt="2021-03-18T17:19:16.229" v="277" actId="1076"/>
          <ac:spMkLst>
            <pc:docMk/>
            <pc:sldMk cId="1493007556" sldId="363"/>
            <ac:spMk id="14" creationId="{307236E8-866C-4AE5-BC1D-A5A6DBE5222D}"/>
          </ac:spMkLst>
        </pc:spChg>
        <pc:picChg chg="mod">
          <ac:chgData name="Andrew Pope" userId="b948be56-8b21-44a4-a568-4085f940ea9d" providerId="ADAL" clId="{7E4F8AE3-A1C8-4F86-85AC-DD85630EC278}" dt="2021-03-18T17:19:41.597" v="314" actId="1076"/>
          <ac:picMkLst>
            <pc:docMk/>
            <pc:sldMk cId="1493007556" sldId="363"/>
            <ac:picMk id="4" creationId="{C1363EDF-C626-426F-9F54-00B27D79FA49}"/>
          </ac:picMkLst>
        </pc:picChg>
      </pc:sldChg>
      <pc:sldChg chg="add del">
        <pc:chgData name="Andrew Pope" userId="b948be56-8b21-44a4-a568-4085f940ea9d" providerId="ADAL" clId="{7E4F8AE3-A1C8-4F86-85AC-DD85630EC278}" dt="2021-03-23T15:03:13.041" v="397" actId="47"/>
        <pc:sldMkLst>
          <pc:docMk/>
          <pc:sldMk cId="1722090876" sldId="364"/>
        </pc:sldMkLst>
      </pc:sldChg>
      <pc:sldChg chg="addSp delSp modSp add del mod modAnim">
        <pc:chgData name="Andrew Pope" userId="b948be56-8b21-44a4-a568-4085f940ea9d" providerId="ADAL" clId="{7E4F8AE3-A1C8-4F86-85AC-DD85630EC278}" dt="2021-03-23T15:03:07.480" v="396" actId="47"/>
        <pc:sldMkLst>
          <pc:docMk/>
          <pc:sldMk cId="238740635" sldId="365"/>
        </pc:sldMkLst>
        <pc:spChg chg="mod">
          <ac:chgData name="Andrew Pope" userId="b948be56-8b21-44a4-a568-4085f940ea9d" providerId="ADAL" clId="{7E4F8AE3-A1C8-4F86-85AC-DD85630EC278}" dt="2021-03-18T17:18:43.426" v="269" actId="20577"/>
          <ac:spMkLst>
            <pc:docMk/>
            <pc:sldMk cId="238740635" sldId="365"/>
            <ac:spMk id="2" creationId="{2E18CAD9-4FA8-49CF-B443-587C5438E467}"/>
          </ac:spMkLst>
        </pc:spChg>
        <pc:spChg chg="mod">
          <ac:chgData name="Andrew Pope" userId="b948be56-8b21-44a4-a568-4085f940ea9d" providerId="ADAL" clId="{7E4F8AE3-A1C8-4F86-85AC-DD85630EC278}" dt="2021-03-18T17:18:29.037" v="230" actId="1076"/>
          <ac:spMkLst>
            <pc:docMk/>
            <pc:sldMk cId="238740635" sldId="365"/>
            <ac:spMk id="14" creationId="{307236E8-866C-4AE5-BC1D-A5A6DBE5222D}"/>
          </ac:spMkLst>
        </pc:spChg>
        <pc:picChg chg="del">
          <ac:chgData name="Andrew Pope" userId="b948be56-8b21-44a4-a568-4085f940ea9d" providerId="ADAL" clId="{7E4F8AE3-A1C8-4F86-85AC-DD85630EC278}" dt="2021-03-18T17:18:16.200" v="228" actId="478"/>
          <ac:picMkLst>
            <pc:docMk/>
            <pc:sldMk cId="238740635" sldId="365"/>
            <ac:picMk id="7" creationId="{DBDC661D-E35B-4DDD-AFAC-A4E215CF0A21}"/>
          </ac:picMkLst>
        </pc:picChg>
        <pc:picChg chg="add mod">
          <ac:chgData name="Andrew Pope" userId="b948be56-8b21-44a4-a568-4085f940ea9d" providerId="ADAL" clId="{7E4F8AE3-A1C8-4F86-85AC-DD85630EC278}" dt="2021-03-18T17:18:48.122" v="271" actId="14100"/>
          <ac:picMkLst>
            <pc:docMk/>
            <pc:sldMk cId="238740635" sldId="365"/>
            <ac:picMk id="8" creationId="{B4B3F3E2-1AE6-473E-90EB-5322311CC0FF}"/>
          </ac:picMkLst>
        </pc:picChg>
        <pc:picChg chg="add mod">
          <ac:chgData name="Andrew Pope" userId="b948be56-8b21-44a4-a568-4085f940ea9d" providerId="ADAL" clId="{7E4F8AE3-A1C8-4F86-85AC-DD85630EC278}" dt="2021-03-18T17:18:49.679" v="272" actId="1076"/>
          <ac:picMkLst>
            <pc:docMk/>
            <pc:sldMk cId="238740635" sldId="365"/>
            <ac:picMk id="10" creationId="{FC09C107-367B-4639-8C83-B48CD6B18025}"/>
          </ac:picMkLst>
        </pc:picChg>
        <pc:picChg chg="add mod">
          <ac:chgData name="Andrew Pope" userId="b948be56-8b21-44a4-a568-4085f940ea9d" providerId="ADAL" clId="{7E4F8AE3-A1C8-4F86-85AC-DD85630EC278}" dt="2021-03-18T17:18:54.145" v="273" actId="1076"/>
          <ac:picMkLst>
            <pc:docMk/>
            <pc:sldMk cId="238740635" sldId="365"/>
            <ac:picMk id="11" creationId="{D0168021-5418-4E9F-B4E6-D67FB15BE6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F7FA-460C-4F22-8E58-A7C8C5064C33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C5AA-B004-4E9C-B7CF-650AF60B2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3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9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1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7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C661-6683-4686-B8E2-4779C546C97E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lock of birds flying over a building at sunset&#10;&#10;Description automatically generated with low confidence">
            <a:extLst>
              <a:ext uri="{FF2B5EF4-FFF2-40B4-BE49-F238E27FC236}">
                <a16:creationId xmlns:a16="http://schemas.microsoft.com/office/drawing/2014/main" id="{1D29B08C-39DB-4C07-B214-FC92162C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242998-3A60-4229-9209-327E1D2F3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9" y="1017160"/>
            <a:ext cx="1650853" cy="6610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AF115-6E07-417A-8399-75656701A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8" y="151813"/>
            <a:ext cx="1712737" cy="9990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EDC826-898E-41A5-B901-8157B647F56C}"/>
              </a:ext>
            </a:extLst>
          </p:cNvPr>
          <p:cNvSpPr/>
          <p:nvPr/>
        </p:nvSpPr>
        <p:spPr>
          <a:xfrm>
            <a:off x="258903" y="2535990"/>
            <a:ext cx="7046966" cy="1261884"/>
          </a:xfrm>
          <a:custGeom>
            <a:avLst/>
            <a:gdLst>
              <a:gd name="connsiteX0" fmla="*/ 0 w 7046966"/>
              <a:gd name="connsiteY0" fmla="*/ 0 h 1261884"/>
              <a:gd name="connsiteX1" fmla="*/ 7046966 w 7046966"/>
              <a:gd name="connsiteY1" fmla="*/ 0 h 1261884"/>
              <a:gd name="connsiteX2" fmla="*/ 7046966 w 7046966"/>
              <a:gd name="connsiteY2" fmla="*/ 1261884 h 1261884"/>
              <a:gd name="connsiteX3" fmla="*/ 0 w 7046966"/>
              <a:gd name="connsiteY3" fmla="*/ 1261884 h 1261884"/>
              <a:gd name="connsiteX4" fmla="*/ 0 w 7046966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966" h="1261884" extrusionOk="0">
                <a:moveTo>
                  <a:pt x="0" y="0"/>
                </a:moveTo>
                <a:cubicBezTo>
                  <a:pt x="1052804" y="-162608"/>
                  <a:pt x="4436308" y="161992"/>
                  <a:pt x="7046966" y="0"/>
                </a:cubicBezTo>
                <a:cubicBezTo>
                  <a:pt x="7036589" y="503696"/>
                  <a:pt x="6970883" y="738547"/>
                  <a:pt x="7046966" y="1261884"/>
                </a:cubicBezTo>
                <a:cubicBezTo>
                  <a:pt x="3686079" y="1127040"/>
                  <a:pt x="3356824" y="1367582"/>
                  <a:pt x="0" y="1261884"/>
                </a:cubicBezTo>
                <a:cubicBezTo>
                  <a:pt x="-65576" y="873826"/>
                  <a:pt x="109711" y="437539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8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Next level digital team building</a:t>
            </a:r>
          </a:p>
          <a:p>
            <a:pPr defTabSz="342900"/>
            <a:r>
              <a:rPr lang="en-US" sz="2000" cap="all" dirty="0" err="1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Boye</a:t>
            </a:r>
            <a:r>
              <a:rPr lang="en-US" sz="20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 &amp; Co</a:t>
            </a:r>
            <a:endParaRPr lang="en-US" sz="2000" cap="all" dirty="0">
              <a:solidFill>
                <a:srgbClr val="4953BC"/>
              </a:solidFill>
              <a:latin typeface="Verdana Pro Black" panose="020B0A04030504040204" pitchFamily="34" charset="0"/>
              <a:ea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ECB17-48B8-4293-86CD-1D5166997426}"/>
              </a:ext>
            </a:extLst>
          </p:cNvPr>
          <p:cNvSpPr/>
          <p:nvPr/>
        </p:nvSpPr>
        <p:spPr>
          <a:xfrm rot="5400000">
            <a:off x="6021318" y="-6021319"/>
            <a:ext cx="149362" cy="12192001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204B23-93F9-4E7F-9E06-6974206E94AD}"/>
              </a:ext>
            </a:extLst>
          </p:cNvPr>
          <p:cNvSpPr/>
          <p:nvPr/>
        </p:nvSpPr>
        <p:spPr>
          <a:xfrm>
            <a:off x="383258" y="4871887"/>
            <a:ext cx="3272774" cy="1384995"/>
          </a:xfrm>
          <a:prstGeom prst="rect">
            <a:avLst/>
          </a:prstGeom>
          <a:solidFill>
            <a:srgbClr val="D7DCD2"/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Andrew Pope 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Owner, Consultant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andrew@innosis.eu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+44(0)7508 906504</a:t>
            </a:r>
          </a:p>
          <a:p>
            <a:pPr algn="r"/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https://www.linkedin.com/in/andrewneilpope/</a:t>
            </a:r>
          </a:p>
          <a:p>
            <a:pPr algn="r"/>
            <a:endParaRPr lang="en-GB" sz="1200" dirty="0">
              <a:solidFill>
                <a:schemeClr val="bg2">
                  <a:lumMod val="25000"/>
                </a:schemeClr>
              </a:solidFill>
              <a:latin typeface="Arial Nova Light" panose="020B0304020202020204" pitchFamily="34" charset="0"/>
            </a:endParaRPr>
          </a:p>
          <a:p>
            <a:pPr algn="r"/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www.innosis.eu</a:t>
            </a:r>
          </a:p>
        </p:txBody>
      </p:sp>
      <p:pic>
        <p:nvPicPr>
          <p:cNvPr id="31" name="Picture 2" descr="Image result for twitter logo transparent">
            <a:extLst>
              <a:ext uri="{FF2B5EF4-FFF2-40B4-BE49-F238E27FC236}">
                <a16:creationId xmlns:a16="http://schemas.microsoft.com/office/drawing/2014/main" id="{771A9029-5CF3-44C7-A03C-64081722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0" y="6314991"/>
            <a:ext cx="366233" cy="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73A315D-566D-403F-86A5-7E51BEBE70E1}"/>
              </a:ext>
            </a:extLst>
          </p:cNvPr>
          <p:cNvSpPr txBox="1"/>
          <p:nvPr/>
        </p:nvSpPr>
        <p:spPr>
          <a:xfrm>
            <a:off x="621580" y="6314991"/>
            <a:ext cx="1421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@TomorrowsPope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C555D3-BFDB-4C95-B2DC-A75A8208C787}"/>
              </a:ext>
            </a:extLst>
          </p:cNvPr>
          <p:cNvSpPr/>
          <p:nvPr/>
        </p:nvSpPr>
        <p:spPr>
          <a:xfrm>
            <a:off x="383259" y="4802641"/>
            <a:ext cx="3272774" cy="75673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2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695383" y="4046358"/>
            <a:ext cx="25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131294" y="185113"/>
            <a:ext cx="11839881" cy="461665"/>
          </a:xfrm>
          <a:custGeom>
            <a:avLst/>
            <a:gdLst>
              <a:gd name="connsiteX0" fmla="*/ 0 w 11839881"/>
              <a:gd name="connsiteY0" fmla="*/ 0 h 461665"/>
              <a:gd name="connsiteX1" fmla="*/ 11839881 w 11839881"/>
              <a:gd name="connsiteY1" fmla="*/ 0 h 461665"/>
              <a:gd name="connsiteX2" fmla="*/ 11839881 w 11839881"/>
              <a:gd name="connsiteY2" fmla="*/ 461665 h 461665"/>
              <a:gd name="connsiteX3" fmla="*/ 0 w 11839881"/>
              <a:gd name="connsiteY3" fmla="*/ 461665 h 461665"/>
              <a:gd name="connsiteX4" fmla="*/ 0 w 1183988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881" h="461665" extrusionOk="0">
                <a:moveTo>
                  <a:pt x="0" y="0"/>
                </a:moveTo>
                <a:cubicBezTo>
                  <a:pt x="5158132" y="-162608"/>
                  <a:pt x="6315240" y="161992"/>
                  <a:pt x="11839881" y="0"/>
                </a:cubicBezTo>
                <a:cubicBezTo>
                  <a:pt x="11857406" y="80796"/>
                  <a:pt x="11852772" y="357251"/>
                  <a:pt x="11839881" y="461665"/>
                </a:cubicBezTo>
                <a:cubicBezTo>
                  <a:pt x="9041270" y="326821"/>
                  <a:pt x="5649100" y="567363"/>
                  <a:pt x="0" y="461665"/>
                </a:cubicBezTo>
                <a:cubicBezTo>
                  <a:pt x="22131" y="380152"/>
                  <a:pt x="-6721" y="6288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Why is digital teamworking important?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7235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236E8-866C-4AE5-BC1D-A5A6DBE5222D}"/>
              </a:ext>
            </a:extLst>
          </p:cNvPr>
          <p:cNvSpPr/>
          <p:nvPr/>
        </p:nvSpPr>
        <p:spPr>
          <a:xfrm>
            <a:off x="4556790" y="1201807"/>
            <a:ext cx="7689178" cy="505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switch to remote working has mostly been successful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such as Teams have worked – to a degree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everyone remote, teamworking is balanced. We all have the same experience (except for the swine with the garden office)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organisations haven’t mastered digital team skills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9-5 has become the 7-6, the 8-7 etc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still swamped with meetings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still working synchronously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happens when some of us return to the office?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we maintain balance then if we don’t change our habits now?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4B3F3E2-1AE6-473E-90EB-5322311CC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3" y="865295"/>
            <a:ext cx="2085680" cy="1985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9C107-367B-4639-8C83-B48CD6B1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10" y="2557959"/>
            <a:ext cx="2413681" cy="3623127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0168021-5418-4E9F-B4E6-D67FB15B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1" y="5108657"/>
            <a:ext cx="1933891" cy="12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695383" y="4046358"/>
            <a:ext cx="25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131294" y="185113"/>
            <a:ext cx="11839881" cy="461665"/>
          </a:xfrm>
          <a:custGeom>
            <a:avLst/>
            <a:gdLst>
              <a:gd name="connsiteX0" fmla="*/ 0 w 11839881"/>
              <a:gd name="connsiteY0" fmla="*/ 0 h 461665"/>
              <a:gd name="connsiteX1" fmla="*/ 11839881 w 11839881"/>
              <a:gd name="connsiteY1" fmla="*/ 0 h 461665"/>
              <a:gd name="connsiteX2" fmla="*/ 11839881 w 11839881"/>
              <a:gd name="connsiteY2" fmla="*/ 461665 h 461665"/>
              <a:gd name="connsiteX3" fmla="*/ 0 w 11839881"/>
              <a:gd name="connsiteY3" fmla="*/ 461665 h 461665"/>
              <a:gd name="connsiteX4" fmla="*/ 0 w 1183988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881" h="461665" extrusionOk="0">
                <a:moveTo>
                  <a:pt x="0" y="0"/>
                </a:moveTo>
                <a:cubicBezTo>
                  <a:pt x="5158132" y="-162608"/>
                  <a:pt x="6315240" y="161992"/>
                  <a:pt x="11839881" y="0"/>
                </a:cubicBezTo>
                <a:cubicBezTo>
                  <a:pt x="11857406" y="80796"/>
                  <a:pt x="11852772" y="357251"/>
                  <a:pt x="11839881" y="461665"/>
                </a:cubicBezTo>
                <a:cubicBezTo>
                  <a:pt x="9041270" y="326821"/>
                  <a:pt x="5649100" y="567363"/>
                  <a:pt x="0" y="461665"/>
                </a:cubicBezTo>
                <a:cubicBezTo>
                  <a:pt x="22131" y="380152"/>
                  <a:pt x="-6721" y="6288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Digital Teamworking, not features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7235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236E8-866C-4AE5-BC1D-A5A6DBE5222D}"/>
              </a:ext>
            </a:extLst>
          </p:cNvPr>
          <p:cNvSpPr/>
          <p:nvPr/>
        </p:nvSpPr>
        <p:spPr>
          <a:xfrm>
            <a:off x="6457399" y="1671366"/>
            <a:ext cx="5041028" cy="42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Mastering channels to power digital teamworking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into asynchronous work habits to give us flexibility and cut back meetings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Behaviours that drive good digital teamworking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Techniques we can all adopt in Teams that help the team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governance to start using Teams well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 your ‘What’s in it for me’?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1363EDF-C626-426F-9F54-00B27D79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5" y="1979276"/>
            <a:ext cx="5202947" cy="21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64E831-3DBF-4B3B-B0CE-A44AEB114465}"/>
              </a:ext>
            </a:extLst>
          </p:cNvPr>
          <p:cNvSpPr/>
          <p:nvPr/>
        </p:nvSpPr>
        <p:spPr>
          <a:xfrm rot="5400000">
            <a:off x="6073140" y="-6073140"/>
            <a:ext cx="45719" cy="12192000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964F39-EDB2-4E2B-9F8C-A67EA43A6245}"/>
              </a:ext>
            </a:extLst>
          </p:cNvPr>
          <p:cNvSpPr/>
          <p:nvPr/>
        </p:nvSpPr>
        <p:spPr>
          <a:xfrm>
            <a:off x="118369" y="176781"/>
            <a:ext cx="10427212" cy="707886"/>
          </a:xfrm>
          <a:custGeom>
            <a:avLst/>
            <a:gdLst>
              <a:gd name="connsiteX0" fmla="*/ 0 w 10427212"/>
              <a:gd name="connsiteY0" fmla="*/ 0 h 707886"/>
              <a:gd name="connsiteX1" fmla="*/ 10427212 w 10427212"/>
              <a:gd name="connsiteY1" fmla="*/ 0 h 707886"/>
              <a:gd name="connsiteX2" fmla="*/ 10427212 w 10427212"/>
              <a:gd name="connsiteY2" fmla="*/ 707886 h 707886"/>
              <a:gd name="connsiteX3" fmla="*/ 0 w 10427212"/>
              <a:gd name="connsiteY3" fmla="*/ 707886 h 707886"/>
              <a:gd name="connsiteX4" fmla="*/ 0 w 10427212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7212" h="707886" extrusionOk="0">
                <a:moveTo>
                  <a:pt x="0" y="0"/>
                </a:moveTo>
                <a:cubicBezTo>
                  <a:pt x="1233088" y="-162608"/>
                  <a:pt x="6380014" y="161992"/>
                  <a:pt x="10427212" y="0"/>
                </a:cubicBezTo>
                <a:cubicBezTo>
                  <a:pt x="10466538" y="99778"/>
                  <a:pt x="10450586" y="594859"/>
                  <a:pt x="10427212" y="707886"/>
                </a:cubicBezTo>
                <a:cubicBezTo>
                  <a:pt x="5603263" y="573042"/>
                  <a:pt x="3669032" y="813584"/>
                  <a:pt x="0" y="707886"/>
                </a:cubicBezTo>
                <a:cubicBezTo>
                  <a:pt x="-37145" y="450883"/>
                  <a:pt x="54383" y="226870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0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Starting with people, not the tools</a:t>
            </a:r>
          </a:p>
          <a:p>
            <a:pPr defTabSz="342900"/>
            <a:endParaRPr lang="en-US" sz="2000" cap="all" dirty="0">
              <a:solidFill>
                <a:schemeClr val="tx2">
                  <a:lumMod val="75000"/>
                </a:schemeClr>
              </a:solidFill>
              <a:latin typeface="Verdana Pro Black" panose="020B0A04030504040204" pitchFamily="34" charset="0"/>
              <a:ea typeface="ＭＳ Ｐゴシック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C9804B-56FB-48A0-8317-61F51B2E6DB4}"/>
              </a:ext>
            </a:extLst>
          </p:cNvPr>
          <p:cNvCxnSpPr/>
          <p:nvPr/>
        </p:nvCxnSpPr>
        <p:spPr>
          <a:xfrm>
            <a:off x="569168" y="3256383"/>
            <a:ext cx="1080484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8CB9FF-EBC3-481F-8C53-CB0F8B7A285D}"/>
              </a:ext>
            </a:extLst>
          </p:cNvPr>
          <p:cNvSpPr/>
          <p:nvPr/>
        </p:nvSpPr>
        <p:spPr>
          <a:xfrm>
            <a:off x="10118599" y="3393093"/>
            <a:ext cx="1833915" cy="125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 and techniques in Microsoft Teams and Yammer</a:t>
            </a:r>
          </a:p>
        </p:txBody>
      </p:sp>
      <p:pic>
        <p:nvPicPr>
          <p:cNvPr id="11" name="Picture 4" descr="Six things to know about notifications - Office Support">
            <a:extLst>
              <a:ext uri="{FF2B5EF4-FFF2-40B4-BE49-F238E27FC236}">
                <a16:creationId xmlns:a16="http://schemas.microsoft.com/office/drawing/2014/main" id="{21EE209B-DB35-460D-97B1-EAA32109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99" y="1917483"/>
            <a:ext cx="2164149" cy="11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EC196E3-B27B-4668-869B-DF730EB744F5}"/>
              </a:ext>
            </a:extLst>
          </p:cNvPr>
          <p:cNvSpPr/>
          <p:nvPr/>
        </p:nvSpPr>
        <p:spPr>
          <a:xfrm>
            <a:off x="457203" y="3200403"/>
            <a:ext cx="102636" cy="1119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D0C19-6DDA-4B42-9973-AE5B1185DDBE}"/>
              </a:ext>
            </a:extLst>
          </p:cNvPr>
          <p:cNvSpPr/>
          <p:nvPr/>
        </p:nvSpPr>
        <p:spPr>
          <a:xfrm>
            <a:off x="391889" y="1567454"/>
            <a:ext cx="1978087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 goals and understanding what’s important for digital teamworking</a:t>
            </a:r>
          </a:p>
        </p:txBody>
      </p:sp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37849C6-6D1F-4992-AD2D-A130376C6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1" y="3508006"/>
            <a:ext cx="2483152" cy="1449681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CBC4B89-B273-4EE8-812E-95167859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71" y="4650893"/>
            <a:ext cx="2483152" cy="14496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3AD615-4AD4-4BFF-B3F9-DD3A8FE5C61E}"/>
              </a:ext>
            </a:extLst>
          </p:cNvPr>
          <p:cNvSpPr/>
          <p:nvPr/>
        </p:nvSpPr>
        <p:spPr>
          <a:xfrm>
            <a:off x="3993505" y="3361657"/>
            <a:ext cx="1978087" cy="95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 what’s going to stop us</a:t>
            </a:r>
          </a:p>
        </p:txBody>
      </p:sp>
      <p:pic>
        <p:nvPicPr>
          <p:cNvPr id="8" name="Graphic 7" descr="Postit Notes 3 outline">
            <a:extLst>
              <a:ext uri="{FF2B5EF4-FFF2-40B4-BE49-F238E27FC236}">
                <a16:creationId xmlns:a16="http://schemas.microsoft.com/office/drawing/2014/main" id="{E9960278-BF4B-47E8-921B-BB7E466152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4338" y="2306924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31CD95-D45F-424E-8A9A-F5EBDA34B3BC}"/>
              </a:ext>
            </a:extLst>
          </p:cNvPr>
          <p:cNvSpPr/>
          <p:nvPr/>
        </p:nvSpPr>
        <p:spPr>
          <a:xfrm>
            <a:off x="3601620" y="1653195"/>
            <a:ext cx="849085" cy="466519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Nova Light" panose="020B0304020202020204" pitchFamily="34" charset="0"/>
              </a:rPr>
              <a:t>Habits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199D4-AA41-4744-BC19-7C0C55341686}"/>
              </a:ext>
            </a:extLst>
          </p:cNvPr>
          <p:cNvSpPr/>
          <p:nvPr/>
        </p:nvSpPr>
        <p:spPr>
          <a:xfrm>
            <a:off x="4314208" y="2180260"/>
            <a:ext cx="914400" cy="466519"/>
          </a:xfrm>
          <a:prstGeom prst="rect">
            <a:avLst/>
          </a:prstGeom>
          <a:solidFill>
            <a:srgbClr val="DC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Nova Light" panose="020B0304020202020204" pitchFamily="34" charset="0"/>
              </a:rPr>
              <a:t>Culture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4FBAFE-D30F-4104-9350-7A67731BC9DE}"/>
              </a:ext>
            </a:extLst>
          </p:cNvPr>
          <p:cNvSpPr/>
          <p:nvPr/>
        </p:nvSpPr>
        <p:spPr>
          <a:xfrm>
            <a:off x="4982548" y="2754805"/>
            <a:ext cx="1050903" cy="466519"/>
          </a:xfrm>
          <a:prstGeom prst="rect">
            <a:avLst/>
          </a:prstGeom>
          <a:solidFill>
            <a:srgbClr val="E2E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Process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AB8278-B1DB-4290-A883-38AB960092AD}"/>
              </a:ext>
            </a:extLst>
          </p:cNvPr>
          <p:cNvSpPr/>
          <p:nvPr/>
        </p:nvSpPr>
        <p:spPr>
          <a:xfrm>
            <a:off x="4659440" y="1405501"/>
            <a:ext cx="1312152" cy="466519"/>
          </a:xfrm>
          <a:prstGeom prst="rect">
            <a:avLst/>
          </a:prstGeom>
          <a:solidFill>
            <a:srgbClr val="D6D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Technology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00B29-667E-40DB-91DA-BB176F0922C4}"/>
              </a:ext>
            </a:extLst>
          </p:cNvPr>
          <p:cNvSpPr/>
          <p:nvPr/>
        </p:nvSpPr>
        <p:spPr>
          <a:xfrm>
            <a:off x="6863867" y="2147617"/>
            <a:ext cx="2164149" cy="95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new strategies, behaviours and techniques to apply</a:t>
            </a:r>
          </a:p>
        </p:txBody>
      </p:sp>
      <p:pic>
        <p:nvPicPr>
          <p:cNvPr id="24" name="Picture 23" descr="Text, application&#10;&#10;Description automatically generated">
            <a:extLst>
              <a:ext uri="{FF2B5EF4-FFF2-40B4-BE49-F238E27FC236}">
                <a16:creationId xmlns:a16="http://schemas.microsoft.com/office/drawing/2014/main" id="{3A114AC7-59A7-4CE2-99F4-31EF205A9E1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86" y="3361657"/>
            <a:ext cx="1978087" cy="19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9" grpId="0" animBg="1"/>
      <p:bldP spid="20" grpId="0" animBg="1"/>
      <p:bldP spid="21" grpId="0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695383" y="4046358"/>
            <a:ext cx="25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89757" y="169752"/>
            <a:ext cx="11153078" cy="461665"/>
          </a:xfrm>
          <a:custGeom>
            <a:avLst/>
            <a:gdLst>
              <a:gd name="connsiteX0" fmla="*/ 0 w 11153078"/>
              <a:gd name="connsiteY0" fmla="*/ 0 h 461665"/>
              <a:gd name="connsiteX1" fmla="*/ 11153078 w 11153078"/>
              <a:gd name="connsiteY1" fmla="*/ 0 h 461665"/>
              <a:gd name="connsiteX2" fmla="*/ 11153078 w 11153078"/>
              <a:gd name="connsiteY2" fmla="*/ 461665 h 461665"/>
              <a:gd name="connsiteX3" fmla="*/ 0 w 11153078"/>
              <a:gd name="connsiteY3" fmla="*/ 461665 h 461665"/>
              <a:gd name="connsiteX4" fmla="*/ 0 w 111530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3078" h="461665" extrusionOk="0">
                <a:moveTo>
                  <a:pt x="0" y="0"/>
                </a:moveTo>
                <a:cubicBezTo>
                  <a:pt x="2837994" y="-162608"/>
                  <a:pt x="7154368" y="161992"/>
                  <a:pt x="11153078" y="0"/>
                </a:cubicBezTo>
                <a:cubicBezTo>
                  <a:pt x="11170603" y="80796"/>
                  <a:pt x="11165969" y="357251"/>
                  <a:pt x="11153078" y="461665"/>
                </a:cubicBezTo>
                <a:cubicBezTo>
                  <a:pt x="9402540" y="326821"/>
                  <a:pt x="2259811" y="567363"/>
                  <a:pt x="0" y="461665"/>
                </a:cubicBezTo>
                <a:cubicBezTo>
                  <a:pt x="22131" y="380152"/>
                  <a:pt x="-6721" y="6288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Digital skills workshops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1E52AA3-5206-4F7A-BF4F-510AB0B9A457}"/>
              </a:ext>
            </a:extLst>
          </p:cNvPr>
          <p:cNvSpPr/>
          <p:nvPr/>
        </p:nvSpPr>
        <p:spPr>
          <a:xfrm>
            <a:off x="203124" y="1143076"/>
            <a:ext cx="61670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used for UK Government clients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458A1-A0AD-4224-B8E7-69E1B81C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2" y="2271077"/>
            <a:ext cx="6259693" cy="3345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630393-E802-4489-B68C-00E71C0E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23"/>
          <a:stretch/>
        </p:blipFill>
        <p:spPr>
          <a:xfrm>
            <a:off x="6706905" y="493718"/>
            <a:ext cx="5281971" cy="57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9BCFF04953043BC7C7E03C497A02A" ma:contentTypeVersion="9" ma:contentTypeDescription="Create a new document." ma:contentTypeScope="" ma:versionID="96893b8cfc2dd94e06dc6803aba5d3bd">
  <xsd:schema xmlns:xsd="http://www.w3.org/2001/XMLSchema" xmlns:xs="http://www.w3.org/2001/XMLSchema" xmlns:p="http://schemas.microsoft.com/office/2006/metadata/properties" xmlns:ns2="55afe0e7-fde9-48bb-ad87-343ed54524bd" targetNamespace="http://schemas.microsoft.com/office/2006/metadata/properties" ma:root="true" ma:fieldsID="59f25b973dc0ad66727ba0a9da89b144" ns2:_="">
    <xsd:import namespace="55afe0e7-fde9-48bb-ad87-343ed5452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fe0e7-fde9-48bb-ad87-343ed5452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A82C2-E3E7-4413-A3ED-3FEC82DE33EE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6336f05-224d-4f77-be55-9edab32d55c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0DC66D2-01E9-4DA6-B1FF-E9B79E0D9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9DED2-CF10-4126-B3AC-7ECB2B301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fe0e7-fde9-48bb-ad87-343ed5452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Widescreen</PresentationFormat>
  <Paragraphs>39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Nova Light</vt:lpstr>
      <vt:lpstr>Calibri</vt:lpstr>
      <vt:lpstr>Calibri Light</vt:lpstr>
      <vt:lpstr>Verdana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Pope</dc:creator>
  <cp:lastModifiedBy>Andrew Pope</cp:lastModifiedBy>
  <cp:revision>36</cp:revision>
  <dcterms:created xsi:type="dcterms:W3CDTF">2020-04-21T11:31:52Z</dcterms:created>
  <dcterms:modified xsi:type="dcterms:W3CDTF">2021-03-23T15:03:17Z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0x0101009629BCFF04953043BC7C7E03C497A02A</vt:lpwstr>
  </property>
</Properties>
</file>