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3"/>
  </p:notesMasterIdLst>
  <p:sldIdLst>
    <p:sldId id="269" r:id="rId5"/>
    <p:sldId id="306" r:id="rId6"/>
    <p:sldId id="379" r:id="rId7"/>
    <p:sldId id="378" r:id="rId8"/>
    <p:sldId id="363" r:id="rId9"/>
    <p:sldId id="350" r:id="rId10"/>
    <p:sldId id="368" r:id="rId11"/>
    <p:sldId id="3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111"/>
    <a:srgbClr val="F2A252"/>
    <a:srgbClr val="E2E1BA"/>
    <a:srgbClr val="D7DCD2"/>
    <a:srgbClr val="ECE6EF"/>
    <a:srgbClr val="EEEBEB"/>
    <a:srgbClr val="FBF6E0"/>
    <a:srgbClr val="4B74B5"/>
    <a:srgbClr val="878331"/>
    <a:srgbClr val="DCA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F6FEB-196E-409D-BE69-2E84BF580110}" v="398" dt="2022-01-13T12:09:27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8" autoAdjust="0"/>
    <p:restoredTop sz="89949" autoAdjust="0"/>
  </p:normalViewPr>
  <p:slideViewPr>
    <p:cSldViewPr snapToGrid="0">
      <p:cViewPr>
        <p:scale>
          <a:sx n="86" d="100"/>
          <a:sy n="86" d="100"/>
        </p:scale>
        <p:origin x="112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Pope" userId="b948be56-8b21-44a4-a568-4085f940ea9d" providerId="ADAL" clId="{34CF6FEB-196E-409D-BE69-2E84BF580110}"/>
    <pc:docChg chg="custSel addSld delSld modSld sldOrd">
      <pc:chgData name="Andrew Pope" userId="b948be56-8b21-44a4-a568-4085f940ea9d" providerId="ADAL" clId="{34CF6FEB-196E-409D-BE69-2E84BF580110}" dt="2022-01-13T12:09:27.631" v="1469"/>
      <pc:docMkLst>
        <pc:docMk/>
      </pc:docMkLst>
      <pc:sldChg chg="delSp modSp mod delAnim">
        <pc:chgData name="Andrew Pope" userId="b948be56-8b21-44a4-a568-4085f940ea9d" providerId="ADAL" clId="{34CF6FEB-196E-409D-BE69-2E84BF580110}" dt="2022-01-10T15:07:10.358" v="32" actId="1076"/>
        <pc:sldMkLst>
          <pc:docMk/>
          <pc:sldMk cId="2100229936" sldId="269"/>
        </pc:sldMkLst>
        <pc:spChg chg="del">
          <ac:chgData name="Andrew Pope" userId="b948be56-8b21-44a4-a568-4085f940ea9d" providerId="ADAL" clId="{34CF6FEB-196E-409D-BE69-2E84BF580110}" dt="2022-01-10T15:06:45.584" v="27" actId="478"/>
          <ac:spMkLst>
            <pc:docMk/>
            <pc:sldMk cId="2100229936" sldId="269"/>
            <ac:spMk id="12" creationId="{7EA4DF7E-6CEF-45AC-B250-CB5FF0D82CEE}"/>
          </ac:spMkLst>
        </pc:spChg>
        <pc:spChg chg="mod">
          <ac:chgData name="Andrew Pope" userId="b948be56-8b21-44a4-a568-4085f940ea9d" providerId="ADAL" clId="{34CF6FEB-196E-409D-BE69-2E84BF580110}" dt="2022-01-10T15:07:10.358" v="32" actId="1076"/>
          <ac:spMkLst>
            <pc:docMk/>
            <pc:sldMk cId="2100229936" sldId="269"/>
            <ac:spMk id="13" creationId="{52EDC826-898E-41A5-B901-8157B647F56C}"/>
          </ac:spMkLst>
        </pc:spChg>
        <pc:picChg chg="mod">
          <ac:chgData name="Andrew Pope" userId="b948be56-8b21-44a4-a568-4085f940ea9d" providerId="ADAL" clId="{34CF6FEB-196E-409D-BE69-2E84BF580110}" dt="2022-01-10T15:07:05.601" v="31" actId="1076"/>
          <ac:picMkLst>
            <pc:docMk/>
            <pc:sldMk cId="2100229936" sldId="269"/>
            <ac:picMk id="3" creationId="{C3B2641E-754D-49E4-8984-59D20C8943F8}"/>
          </ac:picMkLst>
        </pc:picChg>
        <pc:picChg chg="mod">
          <ac:chgData name="Andrew Pope" userId="b948be56-8b21-44a4-a568-4085f940ea9d" providerId="ADAL" clId="{34CF6FEB-196E-409D-BE69-2E84BF580110}" dt="2022-01-10T15:06:59.019" v="29" actId="14100"/>
          <ac:picMkLst>
            <pc:docMk/>
            <pc:sldMk cId="2100229936" sldId="269"/>
            <ac:picMk id="5" creationId="{61242998-3A60-4229-9209-327E1D2F3BDA}"/>
          </ac:picMkLst>
        </pc:picChg>
        <pc:picChg chg="del">
          <ac:chgData name="Andrew Pope" userId="b948be56-8b21-44a4-a568-4085f940ea9d" providerId="ADAL" clId="{34CF6FEB-196E-409D-BE69-2E84BF580110}" dt="2022-01-10T15:06:53.936" v="28" actId="478"/>
          <ac:picMkLst>
            <pc:docMk/>
            <pc:sldMk cId="2100229936" sldId="269"/>
            <ac:picMk id="1026" creationId="{D06608C7-7818-451B-B3E0-7E00DCBE9853}"/>
          </ac:picMkLst>
        </pc:picChg>
      </pc:sldChg>
      <pc:sldChg chg="del">
        <pc:chgData name="Andrew Pope" userId="b948be56-8b21-44a4-a568-4085f940ea9d" providerId="ADAL" clId="{34CF6FEB-196E-409D-BE69-2E84BF580110}" dt="2022-01-11T17:36:12.111" v="521" actId="47"/>
        <pc:sldMkLst>
          <pc:docMk/>
          <pc:sldMk cId="1042733642" sldId="342"/>
        </pc:sldMkLst>
      </pc:sldChg>
      <pc:sldChg chg="modSp mod">
        <pc:chgData name="Andrew Pope" userId="b948be56-8b21-44a4-a568-4085f940ea9d" providerId="ADAL" clId="{34CF6FEB-196E-409D-BE69-2E84BF580110}" dt="2022-01-13T11:57:08.260" v="1290" actId="1076"/>
        <pc:sldMkLst>
          <pc:docMk/>
          <pc:sldMk cId="638807812" sldId="350"/>
        </pc:sldMkLst>
        <pc:spChg chg="mod">
          <ac:chgData name="Andrew Pope" userId="b948be56-8b21-44a4-a568-4085f940ea9d" providerId="ADAL" clId="{34CF6FEB-196E-409D-BE69-2E84BF580110}" dt="2022-01-13T11:56:51.176" v="1286" actId="20577"/>
          <ac:spMkLst>
            <pc:docMk/>
            <pc:sldMk cId="638807812" sldId="350"/>
            <ac:spMk id="2" creationId="{2E18CAD9-4FA8-49CF-B443-587C5438E467}"/>
          </ac:spMkLst>
        </pc:spChg>
        <pc:picChg chg="mod">
          <ac:chgData name="Andrew Pope" userId="b948be56-8b21-44a4-a568-4085f940ea9d" providerId="ADAL" clId="{34CF6FEB-196E-409D-BE69-2E84BF580110}" dt="2022-01-13T11:57:06.709" v="1289" actId="1076"/>
          <ac:picMkLst>
            <pc:docMk/>
            <pc:sldMk cId="638807812" sldId="350"/>
            <ac:picMk id="12" creationId="{C00458A1-A0AD-4224-B8E7-69E1B81C1F59}"/>
          </ac:picMkLst>
        </pc:picChg>
        <pc:picChg chg="mod">
          <ac:chgData name="Andrew Pope" userId="b948be56-8b21-44a4-a568-4085f940ea9d" providerId="ADAL" clId="{34CF6FEB-196E-409D-BE69-2E84BF580110}" dt="2022-01-13T11:57:08.260" v="1290" actId="1076"/>
          <ac:picMkLst>
            <pc:docMk/>
            <pc:sldMk cId="638807812" sldId="350"/>
            <ac:picMk id="14" creationId="{FF630393-E802-4489-B68C-00E71C0EEFEC}"/>
          </ac:picMkLst>
        </pc:picChg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3876663581" sldId="352"/>
        </pc:sldMkLst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2079379104" sldId="362"/>
        </pc:sldMkLst>
      </pc:sldChg>
      <pc:sldChg chg="addSp delSp modSp mod ord delAnim modAnim">
        <pc:chgData name="Andrew Pope" userId="b948be56-8b21-44a4-a568-4085f940ea9d" providerId="ADAL" clId="{34CF6FEB-196E-409D-BE69-2E84BF580110}" dt="2022-01-13T12:00:43.857" v="1346"/>
        <pc:sldMkLst>
          <pc:docMk/>
          <pc:sldMk cId="1493007556" sldId="363"/>
        </pc:sldMkLst>
        <pc:spChg chg="mod">
          <ac:chgData name="Andrew Pope" userId="b948be56-8b21-44a4-a568-4085f940ea9d" providerId="ADAL" clId="{34CF6FEB-196E-409D-BE69-2E84BF580110}" dt="2022-01-10T15:12:40.217" v="115" actId="14100"/>
          <ac:spMkLst>
            <pc:docMk/>
            <pc:sldMk cId="1493007556" sldId="363"/>
            <ac:spMk id="6" creationId="{C01A5D09-946D-468E-9CA2-44D6BC56B474}"/>
          </ac:spMkLst>
        </pc:spChg>
        <pc:spChg chg="del">
          <ac:chgData name="Andrew Pope" userId="b948be56-8b21-44a4-a568-4085f940ea9d" providerId="ADAL" clId="{34CF6FEB-196E-409D-BE69-2E84BF580110}" dt="2022-01-10T15:11:42.246" v="76" actId="21"/>
          <ac:spMkLst>
            <pc:docMk/>
            <pc:sldMk cId="1493007556" sldId="363"/>
            <ac:spMk id="14" creationId="{307236E8-866C-4AE5-BC1D-A5A6DBE5222D}"/>
          </ac:spMkLst>
        </pc:spChg>
        <pc:spChg chg="mod">
          <ac:chgData name="Andrew Pope" userId="b948be56-8b21-44a4-a568-4085f940ea9d" providerId="ADAL" clId="{34CF6FEB-196E-409D-BE69-2E84BF580110}" dt="2022-01-10T15:13:04.413" v="120" actId="1076"/>
          <ac:spMkLst>
            <pc:docMk/>
            <pc:sldMk cId="1493007556" sldId="363"/>
            <ac:spMk id="17" creationId="{58DD3FE6-9014-4EB4-AA31-83D4424E41BE}"/>
          </ac:spMkLst>
        </pc:spChg>
        <pc:spChg chg="mod ord">
          <ac:chgData name="Andrew Pope" userId="b948be56-8b21-44a4-a568-4085f940ea9d" providerId="ADAL" clId="{34CF6FEB-196E-409D-BE69-2E84BF580110}" dt="2022-01-13T12:00:29.830" v="1345" actId="164"/>
          <ac:spMkLst>
            <pc:docMk/>
            <pc:sldMk cId="1493007556" sldId="363"/>
            <ac:spMk id="18" creationId="{C563B24D-C6B9-411F-BF00-8485EAD40C4D}"/>
          </ac:spMkLst>
        </pc:spChg>
        <pc:grpChg chg="mod">
          <ac:chgData name="Andrew Pope" userId="b948be56-8b21-44a4-a568-4085f940ea9d" providerId="ADAL" clId="{34CF6FEB-196E-409D-BE69-2E84BF580110}" dt="2022-01-10T15:12:48.455" v="117" actId="1076"/>
          <ac:grpSpMkLst>
            <pc:docMk/>
            <pc:sldMk cId="1493007556" sldId="363"/>
            <ac:grpSpMk id="7" creationId="{F9FB9146-1B2E-4BB9-AC13-68F8EB46E185}"/>
          </ac:grpSpMkLst>
        </pc:grpChg>
        <pc:grpChg chg="del mod">
          <ac:chgData name="Andrew Pope" userId="b948be56-8b21-44a4-a568-4085f940ea9d" providerId="ADAL" clId="{34CF6FEB-196E-409D-BE69-2E84BF580110}" dt="2022-01-13T11:57:50.543" v="1294" actId="165"/>
          <ac:grpSpMkLst>
            <pc:docMk/>
            <pc:sldMk cId="1493007556" sldId="363"/>
            <ac:grpSpMk id="12" creationId="{DD292210-52D2-483E-B9C7-2D426D1BE093}"/>
          </ac:grpSpMkLst>
        </pc:grpChg>
        <pc:grpChg chg="add mod">
          <ac:chgData name="Andrew Pope" userId="b948be56-8b21-44a4-a568-4085f940ea9d" providerId="ADAL" clId="{34CF6FEB-196E-409D-BE69-2E84BF580110}" dt="2022-01-13T12:00:29.830" v="1345" actId="164"/>
          <ac:grpSpMkLst>
            <pc:docMk/>
            <pc:sldMk cId="1493007556" sldId="363"/>
            <ac:grpSpMk id="19" creationId="{D2B47574-CB51-4849-A956-6E019D207ECB}"/>
          </ac:grpSpMkLst>
        </pc:grpChg>
        <pc:picChg chg="add mod ord">
          <ac:chgData name="Andrew Pope" userId="b948be56-8b21-44a4-a568-4085f940ea9d" providerId="ADAL" clId="{34CF6FEB-196E-409D-BE69-2E84BF580110}" dt="2022-01-13T12:00:29.830" v="1345" actId="164"/>
          <ac:picMkLst>
            <pc:docMk/>
            <pc:sldMk cId="1493007556" sldId="363"/>
            <ac:picMk id="4" creationId="{4F5076D3-67C0-412C-BDF5-5694FF5C395A}"/>
          </ac:picMkLst>
        </pc:picChg>
        <pc:picChg chg="mod topLvl">
          <ac:chgData name="Andrew Pope" userId="b948be56-8b21-44a4-a568-4085f940ea9d" providerId="ADAL" clId="{34CF6FEB-196E-409D-BE69-2E84BF580110}" dt="2022-01-13T12:00:29.830" v="1345" actId="164"/>
          <ac:picMkLst>
            <pc:docMk/>
            <pc:sldMk cId="1493007556" sldId="363"/>
            <ac:picMk id="13" creationId="{99DD0440-A7F5-4F61-9C3B-2BFB238C2945}"/>
          </ac:picMkLst>
        </pc:picChg>
        <pc:picChg chg="add mod">
          <ac:chgData name="Andrew Pope" userId="b948be56-8b21-44a4-a568-4085f940ea9d" providerId="ADAL" clId="{34CF6FEB-196E-409D-BE69-2E84BF580110}" dt="2022-01-13T12:00:29.830" v="1345" actId="164"/>
          <ac:picMkLst>
            <pc:docMk/>
            <pc:sldMk cId="1493007556" sldId="363"/>
            <ac:picMk id="14" creationId="{5B9CDB55-AE41-4DE1-9CD0-CFF95D039C9C}"/>
          </ac:picMkLst>
        </pc:picChg>
        <pc:picChg chg="del mod topLvl">
          <ac:chgData name="Andrew Pope" userId="b948be56-8b21-44a4-a568-4085f940ea9d" providerId="ADAL" clId="{34CF6FEB-196E-409D-BE69-2E84BF580110}" dt="2022-01-13T11:58:35.620" v="1307" actId="478"/>
          <ac:picMkLst>
            <pc:docMk/>
            <pc:sldMk cId="1493007556" sldId="363"/>
            <ac:picMk id="15" creationId="{8A1A90DC-94BA-4307-9C28-6F959E185110}"/>
          </ac:picMkLst>
        </pc:picChg>
        <pc:picChg chg="del mod ord topLvl">
          <ac:chgData name="Andrew Pope" userId="b948be56-8b21-44a4-a568-4085f940ea9d" providerId="ADAL" clId="{34CF6FEB-196E-409D-BE69-2E84BF580110}" dt="2022-01-13T11:59:19.362" v="1317" actId="478"/>
          <ac:picMkLst>
            <pc:docMk/>
            <pc:sldMk cId="1493007556" sldId="363"/>
            <ac:picMk id="16" creationId="{9B318398-01C3-41B7-996F-25A5B51475F6}"/>
          </ac:picMkLst>
        </pc:picChg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1722090876" sldId="364"/>
        </pc:sldMkLst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1530898490" sldId="366"/>
        </pc:sldMkLst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2121206245" sldId="367"/>
        </pc:sldMkLst>
      </pc:sldChg>
      <pc:sldChg chg="addSp delSp modSp mod delAnim modAnim modNotesTx">
        <pc:chgData name="Andrew Pope" userId="b948be56-8b21-44a4-a568-4085f940ea9d" providerId="ADAL" clId="{34CF6FEB-196E-409D-BE69-2E84BF580110}" dt="2022-01-13T12:09:27.631" v="1469"/>
        <pc:sldMkLst>
          <pc:docMk/>
          <pc:sldMk cId="502959256" sldId="368"/>
        </pc:sldMkLst>
        <pc:spChg chg="mod">
          <ac:chgData name="Andrew Pope" userId="b948be56-8b21-44a4-a568-4085f940ea9d" providerId="ADAL" clId="{34CF6FEB-196E-409D-BE69-2E84BF580110}" dt="2022-01-12T11:08:15.627" v="1157" actId="404"/>
          <ac:spMkLst>
            <pc:docMk/>
            <pc:sldMk cId="502959256" sldId="368"/>
            <ac:spMk id="2" creationId="{2E18CAD9-4FA8-49CF-B443-587C5438E467}"/>
          </ac:spMkLst>
        </pc:spChg>
        <pc:spChg chg="del">
          <ac:chgData name="Andrew Pope" userId="b948be56-8b21-44a4-a568-4085f940ea9d" providerId="ADAL" clId="{34CF6FEB-196E-409D-BE69-2E84BF580110}" dt="2022-01-11T17:36:41.929" v="523" actId="478"/>
          <ac:spMkLst>
            <pc:docMk/>
            <pc:sldMk cId="502959256" sldId="368"/>
            <ac:spMk id="14" creationId="{307236E8-866C-4AE5-BC1D-A5A6DBE5222D}"/>
          </ac:spMkLst>
        </pc:spChg>
        <pc:picChg chg="del">
          <ac:chgData name="Andrew Pope" userId="b948be56-8b21-44a4-a568-4085f940ea9d" providerId="ADAL" clId="{34CF6FEB-196E-409D-BE69-2E84BF580110}" dt="2022-01-11T17:42:11.196" v="601" actId="478"/>
          <ac:picMkLst>
            <pc:docMk/>
            <pc:sldMk cId="502959256" sldId="368"/>
            <ac:picMk id="4" creationId="{14D568E1-9FDA-4F09-B8DF-64061810FF79}"/>
          </ac:picMkLst>
        </pc:picChg>
        <pc:picChg chg="mod">
          <ac:chgData name="Andrew Pope" userId="b948be56-8b21-44a4-a568-4085f940ea9d" providerId="ADAL" clId="{34CF6FEB-196E-409D-BE69-2E84BF580110}" dt="2022-01-13T12:08:35.277" v="1461" actId="1076"/>
          <ac:picMkLst>
            <pc:docMk/>
            <pc:sldMk cId="502959256" sldId="368"/>
            <ac:picMk id="5" creationId="{3B95196A-8F73-442B-874C-29F53C81742C}"/>
          </ac:picMkLst>
        </pc:picChg>
        <pc:picChg chg="add del mod ord">
          <ac:chgData name="Andrew Pope" userId="b948be56-8b21-44a4-a568-4085f940ea9d" providerId="ADAL" clId="{34CF6FEB-196E-409D-BE69-2E84BF580110}" dt="2022-01-13T12:06:51.284" v="1424" actId="478"/>
          <ac:picMkLst>
            <pc:docMk/>
            <pc:sldMk cId="502959256" sldId="368"/>
            <ac:picMk id="7" creationId="{F4924514-27AF-4CE4-ACEC-9848C4AED1E9}"/>
          </ac:picMkLst>
        </pc:picChg>
        <pc:picChg chg="mod">
          <ac:chgData name="Andrew Pope" userId="b948be56-8b21-44a4-a568-4085f940ea9d" providerId="ADAL" clId="{34CF6FEB-196E-409D-BE69-2E84BF580110}" dt="2022-01-13T12:08:25.738" v="1459" actId="1076"/>
          <ac:picMkLst>
            <pc:docMk/>
            <pc:sldMk cId="502959256" sldId="368"/>
            <ac:picMk id="8" creationId="{AA22000D-9934-48EE-8C90-B914AEAE16CD}"/>
          </ac:picMkLst>
        </pc:picChg>
        <pc:picChg chg="add del mod ord">
          <ac:chgData name="Andrew Pope" userId="b948be56-8b21-44a4-a568-4085f940ea9d" providerId="ADAL" clId="{34CF6FEB-196E-409D-BE69-2E84BF580110}" dt="2022-01-13T12:06:24.659" v="1406" actId="478"/>
          <ac:picMkLst>
            <pc:docMk/>
            <pc:sldMk cId="502959256" sldId="368"/>
            <ac:picMk id="11" creationId="{2211FA27-A73F-4087-BB66-78118779306B}"/>
          </ac:picMkLst>
        </pc:picChg>
        <pc:picChg chg="mod ord">
          <ac:chgData name="Andrew Pope" userId="b948be56-8b21-44a4-a568-4085f940ea9d" providerId="ADAL" clId="{34CF6FEB-196E-409D-BE69-2E84BF580110}" dt="2022-01-13T12:08:31.306" v="1460" actId="1076"/>
          <ac:picMkLst>
            <pc:docMk/>
            <pc:sldMk cId="502959256" sldId="368"/>
            <ac:picMk id="13" creationId="{D2C850FD-1667-4E7B-B413-C8C93679CB2A}"/>
          </ac:picMkLst>
        </pc:picChg>
        <pc:picChg chg="add del mod ord">
          <ac:chgData name="Andrew Pope" userId="b948be56-8b21-44a4-a568-4085f940ea9d" providerId="ADAL" clId="{34CF6FEB-196E-409D-BE69-2E84BF580110}" dt="2022-01-13T12:07:45.724" v="1438" actId="478"/>
          <ac:picMkLst>
            <pc:docMk/>
            <pc:sldMk cId="502959256" sldId="368"/>
            <ac:picMk id="15" creationId="{AD948E1A-D4FB-415D-9BA3-D0F3553A7AF5}"/>
          </ac:picMkLst>
        </pc:picChg>
        <pc:picChg chg="mod">
          <ac:chgData name="Andrew Pope" userId="b948be56-8b21-44a4-a568-4085f940ea9d" providerId="ADAL" clId="{34CF6FEB-196E-409D-BE69-2E84BF580110}" dt="2022-01-12T11:09:03.208" v="1167" actId="1076"/>
          <ac:picMkLst>
            <pc:docMk/>
            <pc:sldMk cId="502959256" sldId="368"/>
            <ac:picMk id="16" creationId="{D5795C5A-09D7-4E00-8FC0-B93E94459F86}"/>
          </ac:picMkLst>
        </pc:picChg>
        <pc:picChg chg="del">
          <ac:chgData name="Andrew Pope" userId="b948be56-8b21-44a4-a568-4085f940ea9d" providerId="ADAL" clId="{34CF6FEB-196E-409D-BE69-2E84BF580110}" dt="2022-01-11T17:42:10.525" v="600" actId="478"/>
          <ac:picMkLst>
            <pc:docMk/>
            <pc:sldMk cId="502959256" sldId="368"/>
            <ac:picMk id="17" creationId="{27172598-1133-4DB7-A798-7473183B206E}"/>
          </ac:picMkLst>
        </pc:picChg>
        <pc:picChg chg="mod ord">
          <ac:chgData name="Andrew Pope" userId="b948be56-8b21-44a4-a568-4085f940ea9d" providerId="ADAL" clId="{34CF6FEB-196E-409D-BE69-2E84BF580110}" dt="2022-01-12T11:08:55.693" v="1165" actId="1076"/>
          <ac:picMkLst>
            <pc:docMk/>
            <pc:sldMk cId="502959256" sldId="368"/>
            <ac:picMk id="19" creationId="{CF9C54A7-3F95-4460-A67C-2574B256C9C6}"/>
          </ac:picMkLst>
        </pc:picChg>
        <pc:picChg chg="add del mod">
          <ac:chgData name="Andrew Pope" userId="b948be56-8b21-44a4-a568-4085f940ea9d" providerId="ADAL" clId="{34CF6FEB-196E-409D-BE69-2E84BF580110}" dt="2022-01-13T12:08:06.189" v="1451" actId="478"/>
          <ac:picMkLst>
            <pc:docMk/>
            <pc:sldMk cId="502959256" sldId="368"/>
            <ac:picMk id="20" creationId="{31EFFB91-1BA1-4CDF-A1FD-F5D125F8C337}"/>
          </ac:picMkLst>
        </pc:picChg>
        <pc:picChg chg="add mod">
          <ac:chgData name="Andrew Pope" userId="b948be56-8b21-44a4-a568-4085f940ea9d" providerId="ADAL" clId="{34CF6FEB-196E-409D-BE69-2E84BF580110}" dt="2022-01-12T11:08:32.183" v="1160" actId="1076"/>
          <ac:picMkLst>
            <pc:docMk/>
            <pc:sldMk cId="502959256" sldId="368"/>
            <ac:picMk id="22" creationId="{48220765-A769-4B59-8AFB-EFF314BED570}"/>
          </ac:picMkLst>
        </pc:picChg>
        <pc:picChg chg="mod ord">
          <ac:chgData name="Andrew Pope" userId="b948be56-8b21-44a4-a568-4085f940ea9d" providerId="ADAL" clId="{34CF6FEB-196E-409D-BE69-2E84BF580110}" dt="2022-01-13T12:08:45.131" v="1462" actId="1076"/>
          <ac:picMkLst>
            <pc:docMk/>
            <pc:sldMk cId="502959256" sldId="368"/>
            <ac:picMk id="23" creationId="{C83D2043-73CA-4776-9206-DABE2CCA3686}"/>
          </ac:picMkLst>
        </pc:picChg>
        <pc:picChg chg="del">
          <ac:chgData name="Andrew Pope" userId="b948be56-8b21-44a4-a568-4085f940ea9d" providerId="ADAL" clId="{34CF6FEB-196E-409D-BE69-2E84BF580110}" dt="2022-01-11T17:42:05.711" v="597" actId="478"/>
          <ac:picMkLst>
            <pc:docMk/>
            <pc:sldMk cId="502959256" sldId="368"/>
            <ac:picMk id="25" creationId="{1ADA5EF7-33EE-4C4F-ABA1-DB7AE37DBE94}"/>
          </ac:picMkLst>
        </pc:picChg>
        <pc:picChg chg="add mod">
          <ac:chgData name="Andrew Pope" userId="b948be56-8b21-44a4-a568-4085f940ea9d" providerId="ADAL" clId="{34CF6FEB-196E-409D-BE69-2E84BF580110}" dt="2022-01-12T15:35:30.879" v="1185" actId="1076"/>
          <ac:picMkLst>
            <pc:docMk/>
            <pc:sldMk cId="502959256" sldId="368"/>
            <ac:picMk id="26" creationId="{5B381953-F8CF-4888-B2D4-851705B95F67}"/>
          </ac:picMkLst>
        </pc:picChg>
        <pc:picChg chg="del">
          <ac:chgData name="Andrew Pope" userId="b948be56-8b21-44a4-a568-4085f940ea9d" providerId="ADAL" clId="{34CF6FEB-196E-409D-BE69-2E84BF580110}" dt="2022-01-11T17:42:07.700" v="598" actId="478"/>
          <ac:picMkLst>
            <pc:docMk/>
            <pc:sldMk cId="502959256" sldId="368"/>
            <ac:picMk id="27" creationId="{1EB8990A-EECE-4A28-88DC-57967CEB18B9}"/>
          </ac:picMkLst>
        </pc:picChg>
        <pc:picChg chg="del">
          <ac:chgData name="Andrew Pope" userId="b948be56-8b21-44a4-a568-4085f940ea9d" providerId="ADAL" clId="{34CF6FEB-196E-409D-BE69-2E84BF580110}" dt="2022-01-11T17:42:09.560" v="599" actId="478"/>
          <ac:picMkLst>
            <pc:docMk/>
            <pc:sldMk cId="502959256" sldId="368"/>
            <ac:picMk id="29" creationId="{6D6459DD-1E5A-41C8-970F-D694E06440C1}"/>
          </ac:picMkLst>
        </pc:picChg>
        <pc:picChg chg="add mod ord">
          <ac:chgData name="Andrew Pope" userId="b948be56-8b21-44a4-a568-4085f940ea9d" providerId="ADAL" clId="{34CF6FEB-196E-409D-BE69-2E84BF580110}" dt="2022-01-13T12:06:40.123" v="1420" actId="171"/>
          <ac:picMkLst>
            <pc:docMk/>
            <pc:sldMk cId="502959256" sldId="368"/>
            <ac:picMk id="30" creationId="{13A5EF92-8093-4A85-82FB-B07B4AB8A19F}"/>
          </ac:picMkLst>
        </pc:picChg>
        <pc:picChg chg="del">
          <ac:chgData name="Andrew Pope" userId="b948be56-8b21-44a4-a568-4085f940ea9d" providerId="ADAL" clId="{34CF6FEB-196E-409D-BE69-2E84BF580110}" dt="2022-01-11T17:42:11.913" v="602" actId="478"/>
          <ac:picMkLst>
            <pc:docMk/>
            <pc:sldMk cId="502959256" sldId="368"/>
            <ac:picMk id="31" creationId="{3A0E06AA-10AA-4EA8-AEEE-86B430278E33}"/>
          </ac:picMkLst>
        </pc:picChg>
        <pc:picChg chg="add mod ord">
          <ac:chgData name="Andrew Pope" userId="b948be56-8b21-44a4-a568-4085f940ea9d" providerId="ADAL" clId="{34CF6FEB-196E-409D-BE69-2E84BF580110}" dt="2022-01-13T12:07:01.913" v="1434" actId="171"/>
          <ac:picMkLst>
            <pc:docMk/>
            <pc:sldMk cId="502959256" sldId="368"/>
            <ac:picMk id="33" creationId="{5D1CE0D3-E288-4EFD-835A-0DE7C41BBCA4}"/>
          </ac:picMkLst>
        </pc:picChg>
        <pc:picChg chg="add mod ord">
          <ac:chgData name="Andrew Pope" userId="b948be56-8b21-44a4-a568-4085f940ea9d" providerId="ADAL" clId="{34CF6FEB-196E-409D-BE69-2E84BF580110}" dt="2022-01-13T12:07:54.725" v="1447" actId="171"/>
          <ac:picMkLst>
            <pc:docMk/>
            <pc:sldMk cId="502959256" sldId="368"/>
            <ac:picMk id="35" creationId="{E43147F8-A951-418E-A854-0E709EBBB95B}"/>
          </ac:picMkLst>
        </pc:picChg>
        <pc:picChg chg="add mod ord">
          <ac:chgData name="Andrew Pope" userId="b948be56-8b21-44a4-a568-4085f940ea9d" providerId="ADAL" clId="{34CF6FEB-196E-409D-BE69-2E84BF580110}" dt="2022-01-13T12:08:14.848" v="1457" actId="171"/>
          <ac:picMkLst>
            <pc:docMk/>
            <pc:sldMk cId="502959256" sldId="368"/>
            <ac:picMk id="37" creationId="{0FA611A6-368A-428F-9636-72623CC31EFB}"/>
          </ac:picMkLst>
        </pc:picChg>
      </pc:sldChg>
      <pc:sldChg chg="modSp mod">
        <pc:chgData name="Andrew Pope" userId="b948be56-8b21-44a4-a568-4085f940ea9d" providerId="ADAL" clId="{34CF6FEB-196E-409D-BE69-2E84BF580110}" dt="2022-01-11T17:57:44.416" v="1107" actId="20577"/>
        <pc:sldMkLst>
          <pc:docMk/>
          <pc:sldMk cId="1163484620" sldId="370"/>
        </pc:sldMkLst>
        <pc:spChg chg="mod">
          <ac:chgData name="Andrew Pope" userId="b948be56-8b21-44a4-a568-4085f940ea9d" providerId="ADAL" clId="{34CF6FEB-196E-409D-BE69-2E84BF580110}" dt="2022-01-11T17:57:44.416" v="1107" actId="20577"/>
          <ac:spMkLst>
            <pc:docMk/>
            <pc:sldMk cId="1163484620" sldId="370"/>
            <ac:spMk id="12" creationId="{1F9B419C-1E77-487B-AE43-B38568C410CA}"/>
          </ac:spMkLst>
        </pc:spChg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1518361702" sldId="371"/>
        </pc:sldMkLst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1379033466" sldId="372"/>
        </pc:sldMkLst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1816439531" sldId="373"/>
        </pc:sldMkLst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739843915" sldId="374"/>
        </pc:sldMkLst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3667847139" sldId="375"/>
        </pc:sldMkLst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4244702987" sldId="376"/>
        </pc:sldMkLst>
      </pc:sldChg>
      <pc:sldChg chg="del">
        <pc:chgData name="Andrew Pope" userId="b948be56-8b21-44a4-a568-4085f940ea9d" providerId="ADAL" clId="{34CF6FEB-196E-409D-BE69-2E84BF580110}" dt="2022-01-11T17:36:28.936" v="522" actId="47"/>
        <pc:sldMkLst>
          <pc:docMk/>
          <pc:sldMk cId="639355454" sldId="377"/>
        </pc:sldMkLst>
      </pc:sldChg>
      <pc:sldChg chg="addSp delSp modSp add mod delAnim modAnim">
        <pc:chgData name="Andrew Pope" userId="b948be56-8b21-44a4-a568-4085f940ea9d" providerId="ADAL" clId="{34CF6FEB-196E-409D-BE69-2E84BF580110}" dt="2022-01-13T12:01:30.332" v="1401" actId="20577"/>
        <pc:sldMkLst>
          <pc:docMk/>
          <pc:sldMk cId="187543738" sldId="378"/>
        </pc:sldMkLst>
        <pc:spChg chg="mod">
          <ac:chgData name="Andrew Pope" userId="b948be56-8b21-44a4-a568-4085f940ea9d" providerId="ADAL" clId="{34CF6FEB-196E-409D-BE69-2E84BF580110}" dt="2022-01-11T17:32:21.173" v="449" actId="20577"/>
          <ac:spMkLst>
            <pc:docMk/>
            <pc:sldMk cId="187543738" sldId="378"/>
            <ac:spMk id="2" creationId="{2E18CAD9-4FA8-49CF-B443-587C5438E467}"/>
          </ac:spMkLst>
        </pc:spChg>
        <pc:spChg chg="del">
          <ac:chgData name="Andrew Pope" userId="b948be56-8b21-44a4-a568-4085f940ea9d" providerId="ADAL" clId="{34CF6FEB-196E-409D-BE69-2E84BF580110}" dt="2022-01-10T15:10:32.848" v="52" actId="478"/>
          <ac:spMkLst>
            <pc:docMk/>
            <pc:sldMk cId="187543738" sldId="378"/>
            <ac:spMk id="14" creationId="{307236E8-866C-4AE5-BC1D-A5A6DBE5222D}"/>
          </ac:spMkLst>
        </pc:spChg>
        <pc:spChg chg="mod">
          <ac:chgData name="Andrew Pope" userId="b948be56-8b21-44a4-a568-4085f940ea9d" providerId="ADAL" clId="{34CF6FEB-196E-409D-BE69-2E84BF580110}" dt="2022-01-12T15:34:05.101" v="1172" actId="1076"/>
          <ac:spMkLst>
            <pc:docMk/>
            <pc:sldMk cId="187543738" sldId="378"/>
            <ac:spMk id="17" creationId="{58DD3FE6-9014-4EB4-AA31-83D4424E41BE}"/>
          </ac:spMkLst>
        </pc:spChg>
        <pc:spChg chg="del">
          <ac:chgData name="Andrew Pope" userId="b948be56-8b21-44a4-a568-4085f940ea9d" providerId="ADAL" clId="{34CF6FEB-196E-409D-BE69-2E84BF580110}" dt="2022-01-10T15:10:39.008" v="55" actId="478"/>
          <ac:spMkLst>
            <pc:docMk/>
            <pc:sldMk cId="187543738" sldId="378"/>
            <ac:spMk id="18" creationId="{C563B24D-C6B9-411F-BF00-8485EAD40C4D}"/>
          </ac:spMkLst>
        </pc:spChg>
        <pc:spChg chg="add mod">
          <ac:chgData name="Andrew Pope" userId="b948be56-8b21-44a4-a568-4085f940ea9d" providerId="ADAL" clId="{34CF6FEB-196E-409D-BE69-2E84BF580110}" dt="2022-01-13T12:01:30.332" v="1401" actId="20577"/>
          <ac:spMkLst>
            <pc:docMk/>
            <pc:sldMk cId="187543738" sldId="378"/>
            <ac:spMk id="22" creationId="{22418857-E50D-4E7C-B299-856E33E0E876}"/>
          </ac:spMkLst>
        </pc:spChg>
        <pc:grpChg chg="del">
          <ac:chgData name="Andrew Pope" userId="b948be56-8b21-44a4-a568-4085f940ea9d" providerId="ADAL" clId="{34CF6FEB-196E-409D-BE69-2E84BF580110}" dt="2022-01-10T15:08:23.978" v="37" actId="478"/>
          <ac:grpSpMkLst>
            <pc:docMk/>
            <pc:sldMk cId="187543738" sldId="378"/>
            <ac:grpSpMk id="7" creationId="{F9FB9146-1B2E-4BB9-AC13-68F8EB46E185}"/>
          </ac:grpSpMkLst>
        </pc:grpChg>
        <pc:grpChg chg="del">
          <ac:chgData name="Andrew Pope" userId="b948be56-8b21-44a4-a568-4085f940ea9d" providerId="ADAL" clId="{34CF6FEB-196E-409D-BE69-2E84BF580110}" dt="2022-01-10T15:08:24.822" v="38" actId="478"/>
          <ac:grpSpMkLst>
            <pc:docMk/>
            <pc:sldMk cId="187543738" sldId="378"/>
            <ac:grpSpMk id="12" creationId="{DD292210-52D2-483E-B9C7-2D426D1BE093}"/>
          </ac:grpSpMkLst>
        </pc:grpChg>
        <pc:picChg chg="add mod ord">
          <ac:chgData name="Andrew Pope" userId="b948be56-8b21-44a4-a568-4085f940ea9d" providerId="ADAL" clId="{34CF6FEB-196E-409D-BE69-2E84BF580110}" dt="2022-01-12T15:34:00.355" v="1171" actId="1076"/>
          <ac:picMkLst>
            <pc:docMk/>
            <pc:sldMk cId="187543738" sldId="378"/>
            <ac:picMk id="4" creationId="{FEE60C0D-9AD4-411D-9214-C874E09185E3}"/>
          </ac:picMkLst>
        </pc:picChg>
        <pc:picChg chg="add mod">
          <ac:chgData name="Andrew Pope" userId="b948be56-8b21-44a4-a568-4085f940ea9d" providerId="ADAL" clId="{34CF6FEB-196E-409D-BE69-2E84BF580110}" dt="2022-01-12T15:34:00.355" v="1171" actId="1076"/>
          <ac:picMkLst>
            <pc:docMk/>
            <pc:sldMk cId="187543738" sldId="378"/>
            <ac:picMk id="19" creationId="{3B4717C9-F6D8-4EC4-AA11-98195C26CCE7}"/>
          </ac:picMkLst>
        </pc:picChg>
        <pc:picChg chg="add mod ord">
          <ac:chgData name="Andrew Pope" userId="b948be56-8b21-44a4-a568-4085f940ea9d" providerId="ADAL" clId="{34CF6FEB-196E-409D-BE69-2E84BF580110}" dt="2022-01-12T15:34:00.355" v="1171" actId="1076"/>
          <ac:picMkLst>
            <pc:docMk/>
            <pc:sldMk cId="187543738" sldId="378"/>
            <ac:picMk id="21" creationId="{E0309341-1EF5-4DEF-8EDB-B1F7EA18AF4E}"/>
          </ac:picMkLst>
        </pc:picChg>
      </pc:sldChg>
      <pc:sldChg chg="del">
        <pc:chgData name="Andrew Pope" userId="b948be56-8b21-44a4-a568-4085f940ea9d" providerId="ADAL" clId="{34CF6FEB-196E-409D-BE69-2E84BF580110}" dt="2022-01-10T15:07:19.946" v="33" actId="47"/>
        <pc:sldMkLst>
          <pc:docMk/>
          <pc:sldMk cId="3664839570" sldId="378"/>
        </pc:sldMkLst>
      </pc:sldChg>
      <pc:sldChg chg="addSp delSp modSp add mod delAnim modAnim">
        <pc:chgData name="Andrew Pope" userId="b948be56-8b21-44a4-a568-4085f940ea9d" providerId="ADAL" clId="{34CF6FEB-196E-409D-BE69-2E84BF580110}" dt="2022-01-13T11:51:01.520" v="1267" actId="120"/>
        <pc:sldMkLst>
          <pc:docMk/>
          <pc:sldMk cId="2853097134" sldId="379"/>
        </pc:sldMkLst>
        <pc:spChg chg="mod">
          <ac:chgData name="Andrew Pope" userId="b948be56-8b21-44a4-a568-4085f940ea9d" providerId="ADAL" clId="{34CF6FEB-196E-409D-BE69-2E84BF580110}" dt="2022-01-11T17:31:59.425" v="445" actId="20577"/>
          <ac:spMkLst>
            <pc:docMk/>
            <pc:sldMk cId="2853097134" sldId="379"/>
            <ac:spMk id="2" creationId="{2E18CAD9-4FA8-49CF-B443-587C5438E467}"/>
          </ac:spMkLst>
        </pc:spChg>
        <pc:spChg chg="add mod">
          <ac:chgData name="Andrew Pope" userId="b948be56-8b21-44a4-a568-4085f940ea9d" providerId="ADAL" clId="{34CF6FEB-196E-409D-BE69-2E84BF580110}" dt="2022-01-11T17:31:38.259" v="423" actId="1035"/>
          <ac:spMkLst>
            <pc:docMk/>
            <pc:sldMk cId="2853097134" sldId="379"/>
            <ac:spMk id="6" creationId="{3C5110F8-B5BC-45C5-95D7-20E334B79315}"/>
          </ac:spMkLst>
        </pc:spChg>
        <pc:spChg chg="del">
          <ac:chgData name="Andrew Pope" userId="b948be56-8b21-44a4-a568-4085f940ea9d" providerId="ADAL" clId="{34CF6FEB-196E-409D-BE69-2E84BF580110}" dt="2022-01-10T15:15:29.076" v="122" actId="478"/>
          <ac:spMkLst>
            <pc:docMk/>
            <pc:sldMk cId="2853097134" sldId="379"/>
            <ac:spMk id="6" creationId="{C01A5D09-946D-468E-9CA2-44D6BC56B474}"/>
          </ac:spMkLst>
        </pc:spChg>
        <pc:spChg chg="add mod">
          <ac:chgData name="Andrew Pope" userId="b948be56-8b21-44a4-a568-4085f940ea9d" providerId="ADAL" clId="{34CF6FEB-196E-409D-BE69-2E84BF580110}" dt="2022-01-11T17:31:38.259" v="423" actId="1035"/>
          <ac:spMkLst>
            <pc:docMk/>
            <pc:sldMk cId="2853097134" sldId="379"/>
            <ac:spMk id="7" creationId="{CCC65A8A-417D-4FAF-B98F-5BFEFB724680}"/>
          </ac:spMkLst>
        </pc:spChg>
        <pc:spChg chg="add mod">
          <ac:chgData name="Andrew Pope" userId="b948be56-8b21-44a4-a568-4085f940ea9d" providerId="ADAL" clId="{34CF6FEB-196E-409D-BE69-2E84BF580110}" dt="2022-01-11T17:31:38.259" v="423" actId="1035"/>
          <ac:spMkLst>
            <pc:docMk/>
            <pc:sldMk cId="2853097134" sldId="379"/>
            <ac:spMk id="8" creationId="{97A94460-970A-4A1B-830E-EFBB2487DDCE}"/>
          </ac:spMkLst>
        </pc:spChg>
        <pc:spChg chg="add mod">
          <ac:chgData name="Andrew Pope" userId="b948be56-8b21-44a4-a568-4085f940ea9d" providerId="ADAL" clId="{34CF6FEB-196E-409D-BE69-2E84BF580110}" dt="2022-01-13T11:51:01.520" v="1267" actId="120"/>
          <ac:spMkLst>
            <pc:docMk/>
            <pc:sldMk cId="2853097134" sldId="379"/>
            <ac:spMk id="10" creationId="{39674964-08AB-44F3-B6FA-50A218B35FAC}"/>
          </ac:spMkLst>
        </pc:spChg>
        <pc:spChg chg="del">
          <ac:chgData name="Andrew Pope" userId="b948be56-8b21-44a4-a568-4085f940ea9d" providerId="ADAL" clId="{34CF6FEB-196E-409D-BE69-2E84BF580110}" dt="2022-01-10T15:15:29.076" v="122" actId="478"/>
          <ac:spMkLst>
            <pc:docMk/>
            <pc:sldMk cId="2853097134" sldId="379"/>
            <ac:spMk id="17" creationId="{58DD3FE6-9014-4EB4-AA31-83D4424E41BE}"/>
          </ac:spMkLst>
        </pc:spChg>
        <pc:spChg chg="del">
          <ac:chgData name="Andrew Pope" userId="b948be56-8b21-44a4-a568-4085f940ea9d" providerId="ADAL" clId="{34CF6FEB-196E-409D-BE69-2E84BF580110}" dt="2022-01-10T15:15:29.076" v="122" actId="478"/>
          <ac:spMkLst>
            <pc:docMk/>
            <pc:sldMk cId="2853097134" sldId="379"/>
            <ac:spMk id="22" creationId="{22418857-E50D-4E7C-B299-856E33E0E876}"/>
          </ac:spMkLst>
        </pc:spChg>
        <pc:picChg chg="del">
          <ac:chgData name="Andrew Pope" userId="b948be56-8b21-44a4-a568-4085f940ea9d" providerId="ADAL" clId="{34CF6FEB-196E-409D-BE69-2E84BF580110}" dt="2022-01-10T15:15:29.076" v="122" actId="478"/>
          <ac:picMkLst>
            <pc:docMk/>
            <pc:sldMk cId="2853097134" sldId="379"/>
            <ac:picMk id="4" creationId="{FEE60C0D-9AD4-411D-9214-C874E09185E3}"/>
          </ac:picMkLst>
        </pc:picChg>
        <pc:picChg chg="add mod">
          <ac:chgData name="Andrew Pope" userId="b948be56-8b21-44a4-a568-4085f940ea9d" providerId="ADAL" clId="{34CF6FEB-196E-409D-BE69-2E84BF580110}" dt="2022-01-11T17:31:38.259" v="423" actId="1035"/>
          <ac:picMkLst>
            <pc:docMk/>
            <pc:sldMk cId="2853097134" sldId="379"/>
            <ac:picMk id="5" creationId="{45CCD26A-4E3A-4EC9-998A-5E01FB8B20A5}"/>
          </ac:picMkLst>
        </pc:picChg>
        <pc:picChg chg="del">
          <ac:chgData name="Andrew Pope" userId="b948be56-8b21-44a4-a568-4085f940ea9d" providerId="ADAL" clId="{34CF6FEB-196E-409D-BE69-2E84BF580110}" dt="2022-01-10T15:15:29.076" v="122" actId="478"/>
          <ac:picMkLst>
            <pc:docMk/>
            <pc:sldMk cId="2853097134" sldId="379"/>
            <ac:picMk id="19" creationId="{3B4717C9-F6D8-4EC4-AA11-98195C26CCE7}"/>
          </ac:picMkLst>
        </pc:picChg>
        <pc:picChg chg="del">
          <ac:chgData name="Andrew Pope" userId="b948be56-8b21-44a4-a568-4085f940ea9d" providerId="ADAL" clId="{34CF6FEB-196E-409D-BE69-2E84BF580110}" dt="2022-01-10T15:15:29.076" v="122" actId="478"/>
          <ac:picMkLst>
            <pc:docMk/>
            <pc:sldMk cId="2853097134" sldId="379"/>
            <ac:picMk id="21" creationId="{E0309341-1EF5-4DEF-8EDB-B1F7EA18AF4E}"/>
          </ac:picMkLst>
        </pc:picChg>
      </pc:sldChg>
      <pc:sldChg chg="add del">
        <pc:chgData name="Andrew Pope" userId="b948be56-8b21-44a4-a568-4085f940ea9d" providerId="ADAL" clId="{34CF6FEB-196E-409D-BE69-2E84BF580110}" dt="2022-01-10T15:15:31.498" v="124"/>
        <pc:sldMkLst>
          <pc:docMk/>
          <pc:sldMk cId="3517152585" sldId="3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DF7FA-460C-4F22-8E58-A7C8C5064C3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C5AA-B004-4E9C-B7CF-650AF60B2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6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8C5AA-B004-4E9C-B7CF-650AF60B2D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8C5AA-B004-4E9C-B7CF-650AF60B2D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3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8C5AA-B004-4E9C-B7CF-650AF60B2D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1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Share details about how you like to work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Keep digital teams small, ideally less than ten per team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Hold conversations in focused channels, not via email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Replace status update meetings with a threaded conversation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Adopt a token to say our team is a safe place to collaborate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Create an operating charter for teams you collaborate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8C5AA-B004-4E9C-B7CF-650AF60B2D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9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3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7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9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2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1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7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4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C661-6683-4686-B8E2-4779C546C97E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49A27-5F5A-46F4-A17B-AD88FB6AA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242998-3A60-4229-9209-327E1D2F3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0" y="374865"/>
            <a:ext cx="2451484" cy="9816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EDC826-898E-41A5-B901-8157B647F56C}"/>
              </a:ext>
            </a:extLst>
          </p:cNvPr>
          <p:cNvSpPr/>
          <p:nvPr/>
        </p:nvSpPr>
        <p:spPr>
          <a:xfrm>
            <a:off x="238806" y="2852596"/>
            <a:ext cx="7046966" cy="523220"/>
          </a:xfrm>
          <a:custGeom>
            <a:avLst/>
            <a:gdLst>
              <a:gd name="connsiteX0" fmla="*/ 0 w 7046966"/>
              <a:gd name="connsiteY0" fmla="*/ 0 h 523220"/>
              <a:gd name="connsiteX1" fmla="*/ 7046966 w 7046966"/>
              <a:gd name="connsiteY1" fmla="*/ 0 h 523220"/>
              <a:gd name="connsiteX2" fmla="*/ 7046966 w 7046966"/>
              <a:gd name="connsiteY2" fmla="*/ 523220 h 523220"/>
              <a:gd name="connsiteX3" fmla="*/ 0 w 7046966"/>
              <a:gd name="connsiteY3" fmla="*/ 523220 h 523220"/>
              <a:gd name="connsiteX4" fmla="*/ 0 w 7046966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6966" h="523220" extrusionOk="0">
                <a:moveTo>
                  <a:pt x="0" y="0"/>
                </a:moveTo>
                <a:cubicBezTo>
                  <a:pt x="1052804" y="-162608"/>
                  <a:pt x="4436308" y="161992"/>
                  <a:pt x="7046966" y="0"/>
                </a:cubicBezTo>
                <a:cubicBezTo>
                  <a:pt x="7036305" y="53628"/>
                  <a:pt x="7092290" y="451585"/>
                  <a:pt x="7046966" y="523220"/>
                </a:cubicBezTo>
                <a:cubicBezTo>
                  <a:pt x="3686079" y="388376"/>
                  <a:pt x="3356824" y="628918"/>
                  <a:pt x="0" y="523220"/>
                </a:cubicBezTo>
                <a:cubicBezTo>
                  <a:pt x="24382" y="458477"/>
                  <a:pt x="26741" y="199931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10438570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342900"/>
            <a:r>
              <a:rPr lang="en-US" sz="28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Playing games to find focus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ECB17-48B8-4293-86CD-1D5166997426}"/>
              </a:ext>
            </a:extLst>
          </p:cNvPr>
          <p:cNvSpPr/>
          <p:nvPr/>
        </p:nvSpPr>
        <p:spPr>
          <a:xfrm rot="5400000">
            <a:off x="6021318" y="-6021319"/>
            <a:ext cx="149362" cy="12192001"/>
          </a:xfrm>
          <a:prstGeom prst="rect">
            <a:avLst/>
          </a:prstGeom>
          <a:solidFill>
            <a:srgbClr val="F2A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204B23-93F9-4E7F-9E06-6974206E94AD}"/>
              </a:ext>
            </a:extLst>
          </p:cNvPr>
          <p:cNvSpPr/>
          <p:nvPr/>
        </p:nvSpPr>
        <p:spPr>
          <a:xfrm>
            <a:off x="383258" y="4871887"/>
            <a:ext cx="3272774" cy="1384995"/>
          </a:xfrm>
          <a:prstGeom prst="rect">
            <a:avLst/>
          </a:prstGeom>
          <a:solidFill>
            <a:srgbClr val="D7DCD2"/>
          </a:solidFill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Andrew Pope 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Owner, Consultant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andrew@designingcollab.com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+44(0)7508 906504</a:t>
            </a:r>
          </a:p>
          <a:p>
            <a:pPr algn="r"/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https://www.linkedin.com/in/andrewneilpope/</a:t>
            </a:r>
          </a:p>
          <a:p>
            <a:pPr algn="r"/>
            <a:endParaRPr lang="en-GB" sz="1200" dirty="0">
              <a:solidFill>
                <a:schemeClr val="bg2">
                  <a:lumMod val="25000"/>
                </a:schemeClr>
              </a:solidFill>
              <a:latin typeface="Arial Nova Light" panose="020B0304020202020204" pitchFamily="34" charset="0"/>
            </a:endParaRPr>
          </a:p>
          <a:p>
            <a:pPr algn="r"/>
            <a:r>
              <a:rPr lang="en-GB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www.designingcollab.com</a:t>
            </a:r>
          </a:p>
        </p:txBody>
      </p:sp>
      <p:pic>
        <p:nvPicPr>
          <p:cNvPr id="31" name="Picture 2" descr="Image result for twitter logo transparent">
            <a:extLst>
              <a:ext uri="{FF2B5EF4-FFF2-40B4-BE49-F238E27FC236}">
                <a16:creationId xmlns:a16="http://schemas.microsoft.com/office/drawing/2014/main" id="{771A9029-5CF3-44C7-A03C-64081722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0" y="6314991"/>
            <a:ext cx="366233" cy="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73A315D-566D-403F-86A5-7E51BEBE70E1}"/>
              </a:ext>
            </a:extLst>
          </p:cNvPr>
          <p:cNvSpPr txBox="1"/>
          <p:nvPr/>
        </p:nvSpPr>
        <p:spPr>
          <a:xfrm>
            <a:off x="621580" y="6314991"/>
            <a:ext cx="1421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rPr>
              <a:t>@TomorrowsPope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C555D3-BFDB-4C95-B2DC-A75A8208C787}"/>
              </a:ext>
            </a:extLst>
          </p:cNvPr>
          <p:cNvSpPr/>
          <p:nvPr/>
        </p:nvSpPr>
        <p:spPr>
          <a:xfrm>
            <a:off x="383259" y="4802641"/>
            <a:ext cx="3272774" cy="75673"/>
          </a:xfrm>
          <a:prstGeom prst="rect">
            <a:avLst/>
          </a:prstGeom>
          <a:solidFill>
            <a:srgbClr val="F2A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3B2641E-754D-49E4-8984-59D20C894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1" y="230782"/>
            <a:ext cx="1598686" cy="15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2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64E831-3DBF-4B3B-B0CE-A44AEB114465}"/>
              </a:ext>
            </a:extLst>
          </p:cNvPr>
          <p:cNvSpPr/>
          <p:nvPr/>
        </p:nvSpPr>
        <p:spPr>
          <a:xfrm rot="5400000">
            <a:off x="6073140" y="-6073140"/>
            <a:ext cx="45719" cy="12192000"/>
          </a:xfrm>
          <a:prstGeom prst="rect">
            <a:avLst/>
          </a:prstGeom>
          <a:solidFill>
            <a:srgbClr val="F2A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 descr="A picture containing table, building, indoor, window&#10;&#10;Description automatically generated">
            <a:extLst>
              <a:ext uri="{FF2B5EF4-FFF2-40B4-BE49-F238E27FC236}">
                <a16:creationId xmlns:a16="http://schemas.microsoft.com/office/drawing/2014/main" id="{F98C9A03-98F9-4296-82B8-36A0D7EAB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7" y="235394"/>
            <a:ext cx="4180031" cy="2034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9695909-0615-4376-82DC-0FB5AFBD7B0D}"/>
              </a:ext>
            </a:extLst>
          </p:cNvPr>
          <p:cNvSpPr txBox="1"/>
          <p:nvPr/>
        </p:nvSpPr>
        <p:spPr>
          <a:xfrm>
            <a:off x="4958667" y="2699967"/>
            <a:ext cx="5622412" cy="95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transformation advisor and change community leader for Microsoft 365 at global sciences firm (23,000 employees)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1C8ECE-A30F-4599-B2B3-F2E6853A58B9}"/>
              </a:ext>
            </a:extLst>
          </p:cNvPr>
          <p:cNvSpPr txBox="1"/>
          <p:nvPr/>
        </p:nvSpPr>
        <p:spPr>
          <a:xfrm>
            <a:off x="7147280" y="623094"/>
            <a:ext cx="4800834" cy="95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team skills &amp; hybrid working workshops and training for the Scottish Parliament, Rolls Royce &amp; UK Governmen</a:t>
            </a: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Agency</a:t>
            </a:r>
            <a:endParaRPr lang="en-GB" sz="1800" dirty="0"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10520-2567-431F-9D8D-D0A79DC773BE}"/>
              </a:ext>
            </a:extLst>
          </p:cNvPr>
          <p:cNvSpPr txBox="1"/>
          <p:nvPr/>
        </p:nvSpPr>
        <p:spPr>
          <a:xfrm>
            <a:off x="242099" y="3598864"/>
            <a:ext cx="4180030" cy="663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Co-author of Designing Collaboration. Built a Teams chatbot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6BCC29D-0F19-4681-ADB2-25EE75DCB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38" y="624978"/>
            <a:ext cx="2057381" cy="1619861"/>
          </a:xfrm>
          <a:prstGeom prst="rect">
            <a:avLst/>
          </a:prstGeom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5A42488-5983-4DFD-8F54-E6606E00B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9" y="4344660"/>
            <a:ext cx="2099174" cy="1605251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5E25E2-FDC4-421E-A439-1AF7F6023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83" y="4261994"/>
            <a:ext cx="2201437" cy="2624981"/>
          </a:xfrm>
          <a:prstGeom prst="rect">
            <a:avLst/>
          </a:prstGeom>
        </p:spPr>
      </p:pic>
      <p:pic>
        <p:nvPicPr>
          <p:cNvPr id="4" name="Picture 3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CDB3A594-39E3-4857-BFA6-3D07F847C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80" y="4158033"/>
            <a:ext cx="4056434" cy="19785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4E24EE-4158-47AF-977E-58FF6E8B0134}"/>
              </a:ext>
            </a:extLst>
          </p:cNvPr>
          <p:cNvSpPr txBox="1"/>
          <p:nvPr/>
        </p:nvSpPr>
        <p:spPr>
          <a:xfrm>
            <a:off x="7472176" y="6136539"/>
            <a:ext cx="3891065" cy="36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 spotted here, North </a:t>
            </a:r>
            <a:r>
              <a:rPr lang="en-GB" sz="1800" dirty="0" err="1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Yorks</a:t>
            </a:r>
            <a:endParaRPr lang="en-GB" sz="1800" dirty="0"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14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18CAD9-4FA8-49CF-B443-587C5438E467}"/>
              </a:ext>
            </a:extLst>
          </p:cNvPr>
          <p:cNvSpPr/>
          <p:nvPr/>
        </p:nvSpPr>
        <p:spPr>
          <a:xfrm>
            <a:off x="131294" y="185113"/>
            <a:ext cx="11839881" cy="461665"/>
          </a:xfrm>
          <a:custGeom>
            <a:avLst/>
            <a:gdLst>
              <a:gd name="connsiteX0" fmla="*/ 0 w 11839881"/>
              <a:gd name="connsiteY0" fmla="*/ 0 h 461665"/>
              <a:gd name="connsiteX1" fmla="*/ 11839881 w 11839881"/>
              <a:gd name="connsiteY1" fmla="*/ 0 h 461665"/>
              <a:gd name="connsiteX2" fmla="*/ 11839881 w 11839881"/>
              <a:gd name="connsiteY2" fmla="*/ 461665 h 461665"/>
              <a:gd name="connsiteX3" fmla="*/ 0 w 11839881"/>
              <a:gd name="connsiteY3" fmla="*/ 461665 h 461665"/>
              <a:gd name="connsiteX4" fmla="*/ 0 w 1183988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9881" h="461665" extrusionOk="0">
                <a:moveTo>
                  <a:pt x="0" y="0"/>
                </a:moveTo>
                <a:cubicBezTo>
                  <a:pt x="5158132" y="-162608"/>
                  <a:pt x="6315240" y="161992"/>
                  <a:pt x="11839881" y="0"/>
                </a:cubicBezTo>
                <a:cubicBezTo>
                  <a:pt x="11857406" y="80796"/>
                  <a:pt x="11852772" y="357251"/>
                  <a:pt x="11839881" y="461665"/>
                </a:cubicBezTo>
                <a:cubicBezTo>
                  <a:pt x="9041270" y="326821"/>
                  <a:pt x="5649100" y="567363"/>
                  <a:pt x="0" y="461665"/>
                </a:cubicBezTo>
                <a:cubicBezTo>
                  <a:pt x="22131" y="380152"/>
                  <a:pt x="-6721" y="62881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10438570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342900"/>
            <a:r>
              <a:rPr lang="en-US" sz="24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Digital Team Builder Problems and solutions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0D16B-0B5D-4914-9F39-FF7108BB1E38}"/>
              </a:ext>
            </a:extLst>
          </p:cNvPr>
          <p:cNvCxnSpPr>
            <a:cxnSpLocks/>
          </p:cNvCxnSpPr>
          <p:nvPr/>
        </p:nvCxnSpPr>
        <p:spPr>
          <a:xfrm>
            <a:off x="0" y="7235"/>
            <a:ext cx="12192000" cy="0"/>
          </a:xfrm>
          <a:prstGeom prst="line">
            <a:avLst/>
          </a:prstGeom>
          <a:ln w="28575">
            <a:solidFill>
              <a:srgbClr val="F2A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5CCD26A-4E3A-4EC9-998A-5E01FB8B2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32" y="997980"/>
            <a:ext cx="7771742" cy="54964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5110F8-B5BC-45C5-95D7-20E334B79315}"/>
              </a:ext>
            </a:extLst>
          </p:cNvPr>
          <p:cNvSpPr/>
          <p:nvPr/>
        </p:nvSpPr>
        <p:spPr>
          <a:xfrm>
            <a:off x="1068541" y="1789827"/>
            <a:ext cx="2878991" cy="9594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Collectively find what is important, and what we need to do better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65A8A-417D-4FAF-B98F-5BFEFB724680}"/>
              </a:ext>
            </a:extLst>
          </p:cNvPr>
          <p:cNvSpPr/>
          <p:nvPr/>
        </p:nvSpPr>
        <p:spPr>
          <a:xfrm>
            <a:off x="6592112" y="1893906"/>
            <a:ext cx="2878991" cy="9594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Surface what will get in the way. What known issues will impede us?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A94460-970A-4A1B-830E-EFBB2487DDCE}"/>
              </a:ext>
            </a:extLst>
          </p:cNvPr>
          <p:cNvSpPr/>
          <p:nvPr/>
        </p:nvSpPr>
        <p:spPr>
          <a:xfrm>
            <a:off x="3136622" y="5965418"/>
            <a:ext cx="6910979" cy="6631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 out the cards- strategies and everyday practices. What do we </a:t>
            </a:r>
            <a:r>
              <a:rPr lang="en-GB" i="1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 </a:t>
            </a:r>
            <a:r>
              <a:rPr lang="en-GB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try?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674964-08AB-44F3-B6FA-50A218B35FAC}"/>
              </a:ext>
            </a:extLst>
          </p:cNvPr>
          <p:cNvSpPr/>
          <p:nvPr/>
        </p:nvSpPr>
        <p:spPr>
          <a:xfrm>
            <a:off x="1068541" y="2832371"/>
            <a:ext cx="2310279" cy="5363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Team, department or organisation</a:t>
            </a:r>
          </a:p>
        </p:txBody>
      </p:sp>
    </p:spTree>
    <p:extLst>
      <p:ext uri="{BB962C8B-B14F-4D97-AF65-F5344CB8AC3E}">
        <p14:creationId xmlns:p14="http://schemas.microsoft.com/office/powerpoint/2010/main" val="285309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1A5D09-946D-468E-9CA2-44D6BC56B474}"/>
              </a:ext>
            </a:extLst>
          </p:cNvPr>
          <p:cNvSpPr txBox="1"/>
          <p:nvPr/>
        </p:nvSpPr>
        <p:spPr>
          <a:xfrm>
            <a:off x="695383" y="4046358"/>
            <a:ext cx="251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ova Light" panose="020B0304020202020204" pitchFamily="34" charset="0"/>
              </a:rPr>
              <a:t>Our new tools will increase productivity!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8CAD9-4FA8-49CF-B443-587C5438E467}"/>
              </a:ext>
            </a:extLst>
          </p:cNvPr>
          <p:cNvSpPr/>
          <p:nvPr/>
        </p:nvSpPr>
        <p:spPr>
          <a:xfrm>
            <a:off x="131294" y="185113"/>
            <a:ext cx="11839881" cy="461665"/>
          </a:xfrm>
          <a:custGeom>
            <a:avLst/>
            <a:gdLst>
              <a:gd name="connsiteX0" fmla="*/ 0 w 11839881"/>
              <a:gd name="connsiteY0" fmla="*/ 0 h 461665"/>
              <a:gd name="connsiteX1" fmla="*/ 11839881 w 11839881"/>
              <a:gd name="connsiteY1" fmla="*/ 0 h 461665"/>
              <a:gd name="connsiteX2" fmla="*/ 11839881 w 11839881"/>
              <a:gd name="connsiteY2" fmla="*/ 461665 h 461665"/>
              <a:gd name="connsiteX3" fmla="*/ 0 w 11839881"/>
              <a:gd name="connsiteY3" fmla="*/ 461665 h 461665"/>
              <a:gd name="connsiteX4" fmla="*/ 0 w 1183988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9881" h="461665" extrusionOk="0">
                <a:moveTo>
                  <a:pt x="0" y="0"/>
                </a:moveTo>
                <a:cubicBezTo>
                  <a:pt x="5158132" y="-162608"/>
                  <a:pt x="6315240" y="161992"/>
                  <a:pt x="11839881" y="0"/>
                </a:cubicBezTo>
                <a:cubicBezTo>
                  <a:pt x="11857406" y="80796"/>
                  <a:pt x="11852772" y="357251"/>
                  <a:pt x="11839881" y="461665"/>
                </a:cubicBezTo>
                <a:cubicBezTo>
                  <a:pt x="9041270" y="326821"/>
                  <a:pt x="5649100" y="567363"/>
                  <a:pt x="0" y="461665"/>
                </a:cubicBezTo>
                <a:cubicBezTo>
                  <a:pt x="22131" y="380152"/>
                  <a:pt x="-6721" y="62881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10438570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342900"/>
            <a:r>
              <a:rPr lang="en-US" sz="24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Digital Team Builder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0D16B-0B5D-4914-9F39-FF7108BB1E38}"/>
              </a:ext>
            </a:extLst>
          </p:cNvPr>
          <p:cNvCxnSpPr>
            <a:cxnSpLocks/>
          </p:cNvCxnSpPr>
          <p:nvPr/>
        </p:nvCxnSpPr>
        <p:spPr>
          <a:xfrm>
            <a:off x="0" y="7235"/>
            <a:ext cx="12192000" cy="0"/>
          </a:xfrm>
          <a:prstGeom prst="line">
            <a:avLst/>
          </a:prstGeom>
          <a:ln w="28575">
            <a:solidFill>
              <a:srgbClr val="F2A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8DD3FE6-9014-4EB4-AA31-83D4424E41BE}"/>
              </a:ext>
            </a:extLst>
          </p:cNvPr>
          <p:cNvSpPr/>
          <p:nvPr/>
        </p:nvSpPr>
        <p:spPr>
          <a:xfrm>
            <a:off x="7110430" y="4369523"/>
            <a:ext cx="2187227" cy="458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F2A252"/>
                </a:highlight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 cards</a:t>
            </a:r>
          </a:p>
        </p:txBody>
      </p:sp>
      <p:pic>
        <p:nvPicPr>
          <p:cNvPr id="19" name="Picture 1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B4717C9-F6D8-4EC4-AA11-98195C26C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986">
            <a:off x="6459583" y="1097219"/>
            <a:ext cx="2666389" cy="1556656"/>
          </a:xfrm>
          <a:prstGeom prst="rect">
            <a:avLst/>
          </a:prstGeom>
        </p:spPr>
      </p:pic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EE60C0D-9AD4-411D-9214-C874E0918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507">
            <a:off x="8058711" y="2226809"/>
            <a:ext cx="2666389" cy="1556656"/>
          </a:xfrm>
          <a:prstGeom prst="rect">
            <a:avLst/>
          </a:prstGeom>
        </p:spPr>
      </p:pic>
      <p:pic>
        <p:nvPicPr>
          <p:cNvPr id="21" name="Picture 2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0309341-1EF5-4DEF-8EDB-B1F7EA18A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05" y="3597018"/>
            <a:ext cx="2666389" cy="15566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418857-E50D-4E7C-B299-856E33E0E876}"/>
              </a:ext>
            </a:extLst>
          </p:cNvPr>
          <p:cNvSpPr/>
          <p:nvPr/>
        </p:nvSpPr>
        <p:spPr>
          <a:xfrm>
            <a:off x="526911" y="1676331"/>
            <a:ext cx="5296451" cy="410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150 workshop cards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Quick play 50 cards TeamPlays pack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 for digital skills and team-building workshops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 with UK Government clients to develop hybrid working strategies on Teams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good collaboration best practice, focused on digital working. Strategies all derived from the Designing Collaboration book. Practice cards from practical experience</a:t>
            </a:r>
          </a:p>
        </p:txBody>
      </p:sp>
    </p:spTree>
    <p:extLst>
      <p:ext uri="{BB962C8B-B14F-4D97-AF65-F5344CB8AC3E}">
        <p14:creationId xmlns:p14="http://schemas.microsoft.com/office/powerpoint/2010/main" val="1875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1A5D09-946D-468E-9CA2-44D6BC56B474}"/>
              </a:ext>
            </a:extLst>
          </p:cNvPr>
          <p:cNvSpPr txBox="1"/>
          <p:nvPr/>
        </p:nvSpPr>
        <p:spPr>
          <a:xfrm>
            <a:off x="5518590" y="3991727"/>
            <a:ext cx="266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ova Light" panose="020B0304020202020204" pitchFamily="34" charset="0"/>
              </a:rPr>
              <a:t>Our new tools will increase productivity!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8CAD9-4FA8-49CF-B443-587C5438E467}"/>
              </a:ext>
            </a:extLst>
          </p:cNvPr>
          <p:cNvSpPr/>
          <p:nvPr/>
        </p:nvSpPr>
        <p:spPr>
          <a:xfrm>
            <a:off x="131294" y="185113"/>
            <a:ext cx="11839881" cy="830997"/>
          </a:xfrm>
          <a:custGeom>
            <a:avLst/>
            <a:gdLst>
              <a:gd name="connsiteX0" fmla="*/ 0 w 11839881"/>
              <a:gd name="connsiteY0" fmla="*/ 0 h 830997"/>
              <a:gd name="connsiteX1" fmla="*/ 11839881 w 11839881"/>
              <a:gd name="connsiteY1" fmla="*/ 0 h 830997"/>
              <a:gd name="connsiteX2" fmla="*/ 11839881 w 11839881"/>
              <a:gd name="connsiteY2" fmla="*/ 830997 h 830997"/>
              <a:gd name="connsiteX3" fmla="*/ 0 w 11839881"/>
              <a:gd name="connsiteY3" fmla="*/ 830997 h 830997"/>
              <a:gd name="connsiteX4" fmla="*/ 0 w 11839881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9881" h="830997" extrusionOk="0">
                <a:moveTo>
                  <a:pt x="0" y="0"/>
                </a:moveTo>
                <a:cubicBezTo>
                  <a:pt x="5158132" y="-162608"/>
                  <a:pt x="6315240" y="161992"/>
                  <a:pt x="11839881" y="0"/>
                </a:cubicBezTo>
                <a:cubicBezTo>
                  <a:pt x="11840786" y="272282"/>
                  <a:pt x="11836152" y="730364"/>
                  <a:pt x="11839881" y="830997"/>
                </a:cubicBezTo>
                <a:cubicBezTo>
                  <a:pt x="9041270" y="696153"/>
                  <a:pt x="5649100" y="936695"/>
                  <a:pt x="0" y="830997"/>
                </a:cubicBezTo>
                <a:cubicBezTo>
                  <a:pt x="-11109" y="709346"/>
                  <a:pt x="-23341" y="275929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10438570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342900"/>
            <a:r>
              <a:rPr lang="en-US" sz="24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Digital Team Builder Strategies and Everyday Practices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0D16B-0B5D-4914-9F39-FF7108BB1E38}"/>
              </a:ext>
            </a:extLst>
          </p:cNvPr>
          <p:cNvCxnSpPr>
            <a:cxnSpLocks/>
          </p:cNvCxnSpPr>
          <p:nvPr/>
        </p:nvCxnSpPr>
        <p:spPr>
          <a:xfrm>
            <a:off x="0" y="7235"/>
            <a:ext cx="12192000" cy="0"/>
          </a:xfrm>
          <a:prstGeom prst="line">
            <a:avLst/>
          </a:prstGeom>
          <a:ln w="28575">
            <a:solidFill>
              <a:srgbClr val="F2A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9FB9146-1B2E-4BB9-AC13-68F8EB46E185}"/>
              </a:ext>
            </a:extLst>
          </p:cNvPr>
          <p:cNvGrpSpPr/>
          <p:nvPr/>
        </p:nvGrpSpPr>
        <p:grpSpPr>
          <a:xfrm>
            <a:off x="1399262" y="1253010"/>
            <a:ext cx="4388589" cy="2641036"/>
            <a:chOff x="193016" y="7284755"/>
            <a:chExt cx="1730031" cy="961641"/>
          </a:xfrm>
        </p:grpSpPr>
        <p:pic>
          <p:nvPicPr>
            <p:cNvPr id="8" name="Picture 7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9138A67C-E76E-4ADE-B647-A9AE67991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124">
              <a:off x="1275285" y="7331704"/>
              <a:ext cx="647762" cy="914692"/>
            </a:xfrm>
            <a:prstGeom prst="rect">
              <a:avLst/>
            </a:prstGeom>
          </p:spPr>
        </p:pic>
        <p:pic>
          <p:nvPicPr>
            <p:cNvPr id="10" name="Picture 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BAE783A-41D5-4721-9B79-C4AB8871B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79" y="7284755"/>
              <a:ext cx="647762" cy="914692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48D14A0E-CA78-464A-9B61-DF7890F6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23875">
              <a:off x="193016" y="7321938"/>
              <a:ext cx="647762" cy="914692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8DD3FE6-9014-4EB4-AA31-83D4424E41BE}"/>
              </a:ext>
            </a:extLst>
          </p:cNvPr>
          <p:cNvSpPr/>
          <p:nvPr/>
        </p:nvSpPr>
        <p:spPr>
          <a:xfrm>
            <a:off x="2607417" y="3110639"/>
            <a:ext cx="2132551" cy="458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highlight>
                  <a:srgbClr val="F2A252"/>
                </a:highlight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Strategy cards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B47574-CB51-4849-A956-6E019D207ECB}"/>
              </a:ext>
            </a:extLst>
          </p:cNvPr>
          <p:cNvGrpSpPr/>
          <p:nvPr/>
        </p:nvGrpSpPr>
        <p:grpSpPr>
          <a:xfrm>
            <a:off x="4879640" y="3879365"/>
            <a:ext cx="6703888" cy="2577709"/>
            <a:chOff x="4879640" y="3879365"/>
            <a:chExt cx="6703888" cy="2577709"/>
          </a:xfrm>
        </p:grpSpPr>
        <p:pic>
          <p:nvPicPr>
            <p:cNvPr id="13" name="Picture 1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99DD0440-A7F5-4F61-9C3B-2BFB238C2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931">
              <a:off x="4879640" y="4110798"/>
              <a:ext cx="2361123" cy="1774130"/>
            </a:xfrm>
            <a:prstGeom prst="rect">
              <a:avLst/>
            </a:prstGeom>
          </p:spPr>
        </p:pic>
        <p:pic>
          <p:nvPicPr>
            <p:cNvPr id="14" name="Picture 13" descr="Diagram, application&#10;&#10;Description automatically generated">
              <a:extLst>
                <a:ext uri="{FF2B5EF4-FFF2-40B4-BE49-F238E27FC236}">
                  <a16:creationId xmlns:a16="http://schemas.microsoft.com/office/drawing/2014/main" id="{5B9CDB55-AE41-4DE1-9CD0-CFF95D03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970" y="3879365"/>
              <a:ext cx="2654815" cy="188007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63B24D-C6B9-411F-BF00-8485EAD40C4D}"/>
                </a:ext>
              </a:extLst>
            </p:cNvPr>
            <p:cNvSpPr/>
            <p:nvPr/>
          </p:nvSpPr>
          <p:spPr>
            <a:xfrm>
              <a:off x="6829661" y="5603635"/>
              <a:ext cx="2310217" cy="85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dirty="0">
                  <a:highlight>
                    <a:srgbClr val="F2A252"/>
                  </a:highlight>
                  <a:latin typeface="Arial Nova Light" panose="020B03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Everyday Practice cards</a:t>
              </a:r>
            </a:p>
          </p:txBody>
        </p:sp>
        <p:pic>
          <p:nvPicPr>
            <p:cNvPr id="4" name="Picture 3" descr="Graphical user interface, diagram, application&#10;&#10;Description automatically generated">
              <a:extLst>
                <a:ext uri="{FF2B5EF4-FFF2-40B4-BE49-F238E27FC236}">
                  <a16:creationId xmlns:a16="http://schemas.microsoft.com/office/drawing/2014/main" id="{4F5076D3-67C0-412C-BDF5-5694FF5C3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8135">
              <a:off x="9078313" y="4110798"/>
              <a:ext cx="2505215" cy="1774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0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1A5D09-946D-468E-9CA2-44D6BC56B474}"/>
              </a:ext>
            </a:extLst>
          </p:cNvPr>
          <p:cNvSpPr txBox="1"/>
          <p:nvPr/>
        </p:nvSpPr>
        <p:spPr>
          <a:xfrm>
            <a:off x="695383" y="4046358"/>
            <a:ext cx="251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ova Light" panose="020B0304020202020204" pitchFamily="34" charset="0"/>
              </a:rPr>
              <a:t>Our new tools will increase productivity!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0D16B-0B5D-4914-9F39-FF7108BB1E38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 w="28575">
            <a:solidFill>
              <a:srgbClr val="F2A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00458A1-A0AD-4224-B8E7-69E1B81C1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5" y="2245377"/>
            <a:ext cx="6738643" cy="36019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630393-E802-4489-B68C-00E71C0EE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23"/>
          <a:stretch/>
        </p:blipFill>
        <p:spPr>
          <a:xfrm>
            <a:off x="6773228" y="631417"/>
            <a:ext cx="5281971" cy="57298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18CAD9-4FA8-49CF-B443-587C5438E467}"/>
              </a:ext>
            </a:extLst>
          </p:cNvPr>
          <p:cNvSpPr/>
          <p:nvPr/>
        </p:nvSpPr>
        <p:spPr>
          <a:xfrm>
            <a:off x="89757" y="169752"/>
            <a:ext cx="11153078" cy="461665"/>
          </a:xfrm>
          <a:custGeom>
            <a:avLst/>
            <a:gdLst>
              <a:gd name="connsiteX0" fmla="*/ 0 w 11153078"/>
              <a:gd name="connsiteY0" fmla="*/ 0 h 461665"/>
              <a:gd name="connsiteX1" fmla="*/ 11153078 w 11153078"/>
              <a:gd name="connsiteY1" fmla="*/ 0 h 461665"/>
              <a:gd name="connsiteX2" fmla="*/ 11153078 w 11153078"/>
              <a:gd name="connsiteY2" fmla="*/ 461665 h 461665"/>
              <a:gd name="connsiteX3" fmla="*/ 0 w 11153078"/>
              <a:gd name="connsiteY3" fmla="*/ 461665 h 461665"/>
              <a:gd name="connsiteX4" fmla="*/ 0 w 1115307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3078" h="461665" extrusionOk="0">
                <a:moveTo>
                  <a:pt x="0" y="0"/>
                </a:moveTo>
                <a:cubicBezTo>
                  <a:pt x="2837994" y="-162608"/>
                  <a:pt x="7154368" y="161992"/>
                  <a:pt x="11153078" y="0"/>
                </a:cubicBezTo>
                <a:cubicBezTo>
                  <a:pt x="11170603" y="80796"/>
                  <a:pt x="11165969" y="357251"/>
                  <a:pt x="11153078" y="461665"/>
                </a:cubicBezTo>
                <a:cubicBezTo>
                  <a:pt x="9402540" y="326821"/>
                  <a:pt x="2259811" y="567363"/>
                  <a:pt x="0" y="461665"/>
                </a:cubicBezTo>
                <a:cubicBezTo>
                  <a:pt x="22131" y="380152"/>
                  <a:pt x="-6721" y="62881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10438570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342900"/>
            <a:r>
              <a:rPr lang="en-US" sz="24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Case STUDY – Hybrid strategy, UK Government Agency</a:t>
            </a:r>
          </a:p>
        </p:txBody>
      </p:sp>
      <p:pic>
        <p:nvPicPr>
          <p:cNvPr id="1026" name="Picture 2" descr="Brand | MURAL">
            <a:extLst>
              <a:ext uri="{FF2B5EF4-FFF2-40B4-BE49-F238E27FC236}">
                <a16:creationId xmlns:a16="http://schemas.microsoft.com/office/drawing/2014/main" id="{38B60032-15B7-4AEC-87DF-4EC7078B7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408579"/>
            <a:ext cx="1754187" cy="3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0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1A5D09-946D-468E-9CA2-44D6BC56B474}"/>
              </a:ext>
            </a:extLst>
          </p:cNvPr>
          <p:cNvSpPr txBox="1"/>
          <p:nvPr/>
        </p:nvSpPr>
        <p:spPr>
          <a:xfrm>
            <a:off x="695383" y="4046358"/>
            <a:ext cx="251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ova Light" panose="020B0304020202020204" pitchFamily="34" charset="0"/>
              </a:rPr>
              <a:t>Our new tools will increase productivity!</a:t>
            </a:r>
          </a:p>
        </p:txBody>
      </p:sp>
      <p:pic>
        <p:nvPicPr>
          <p:cNvPr id="30" name="Picture 2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3A5EF92-8093-4A85-82FB-B07B4AB8A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4" y="825617"/>
            <a:ext cx="3206503" cy="22707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18CAD9-4FA8-49CF-B443-587C5438E467}"/>
              </a:ext>
            </a:extLst>
          </p:cNvPr>
          <p:cNvSpPr/>
          <p:nvPr/>
        </p:nvSpPr>
        <p:spPr>
          <a:xfrm>
            <a:off x="131294" y="185113"/>
            <a:ext cx="11839881" cy="400110"/>
          </a:xfrm>
          <a:custGeom>
            <a:avLst/>
            <a:gdLst>
              <a:gd name="connsiteX0" fmla="*/ 0 w 11839881"/>
              <a:gd name="connsiteY0" fmla="*/ 0 h 400110"/>
              <a:gd name="connsiteX1" fmla="*/ 11839881 w 11839881"/>
              <a:gd name="connsiteY1" fmla="*/ 0 h 400110"/>
              <a:gd name="connsiteX2" fmla="*/ 11839881 w 11839881"/>
              <a:gd name="connsiteY2" fmla="*/ 400110 h 400110"/>
              <a:gd name="connsiteX3" fmla="*/ 0 w 11839881"/>
              <a:gd name="connsiteY3" fmla="*/ 400110 h 400110"/>
              <a:gd name="connsiteX4" fmla="*/ 0 w 11839881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9881" h="400110" extrusionOk="0">
                <a:moveTo>
                  <a:pt x="0" y="0"/>
                </a:moveTo>
                <a:cubicBezTo>
                  <a:pt x="5158132" y="-162608"/>
                  <a:pt x="6315240" y="161992"/>
                  <a:pt x="11839881" y="0"/>
                </a:cubicBezTo>
                <a:cubicBezTo>
                  <a:pt x="11863581" y="168408"/>
                  <a:pt x="11842747" y="262300"/>
                  <a:pt x="11839881" y="400110"/>
                </a:cubicBezTo>
                <a:cubicBezTo>
                  <a:pt x="9041270" y="265266"/>
                  <a:pt x="5649100" y="505808"/>
                  <a:pt x="0" y="400110"/>
                </a:cubicBezTo>
                <a:cubicBezTo>
                  <a:pt x="-25133" y="314659"/>
                  <a:pt x="9609" y="198068"/>
                  <a:pt x="0" y="0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:ask="http://schemas.microsoft.com/office/drawing/2018/sketchyshapes" sd="10438570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342900"/>
            <a:r>
              <a:rPr lang="en-US" sz="2000" cap="all" dirty="0">
                <a:solidFill>
                  <a:schemeClr val="tx2">
                    <a:lumMod val="75000"/>
                  </a:schemeClr>
                </a:solidFill>
                <a:latin typeface="Verdana Pro Black" panose="020B0A04030504040204" pitchFamily="34" charset="0"/>
                <a:ea typeface="ＭＳ Ｐゴシック" charset="-128"/>
              </a:rPr>
              <a:t>What will help you find ways to focus in your digital work?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0D16B-0B5D-4914-9F39-FF7108BB1E38}"/>
              </a:ext>
            </a:extLst>
          </p:cNvPr>
          <p:cNvCxnSpPr>
            <a:cxnSpLocks/>
          </p:cNvCxnSpPr>
          <p:nvPr/>
        </p:nvCxnSpPr>
        <p:spPr>
          <a:xfrm>
            <a:off x="0" y="7235"/>
            <a:ext cx="12192000" cy="0"/>
          </a:xfrm>
          <a:prstGeom prst="line">
            <a:avLst/>
          </a:prstGeom>
          <a:ln w="28575">
            <a:solidFill>
              <a:srgbClr val="F2A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3B95196A-8F73-442B-874C-29F53C817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8542" y="2511861"/>
            <a:ext cx="914400" cy="914400"/>
          </a:xfrm>
          <a:prstGeom prst="rect">
            <a:avLst/>
          </a:prstGeom>
        </p:spPr>
      </p:pic>
      <p:pic>
        <p:nvPicPr>
          <p:cNvPr id="33" name="Picture 3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1CE0D3-E288-4EFD-835A-0DE7C41BB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77" y="825617"/>
            <a:ext cx="3206503" cy="2270765"/>
          </a:xfrm>
          <a:prstGeom prst="rect">
            <a:avLst/>
          </a:prstGeom>
        </p:spPr>
      </p:pic>
      <p:pic>
        <p:nvPicPr>
          <p:cNvPr id="35" name="Picture 3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3147F8-A951-418E-A854-0E709EBBB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3" y="3898458"/>
            <a:ext cx="3206503" cy="2270765"/>
          </a:xfrm>
          <a:prstGeom prst="rect">
            <a:avLst/>
          </a:prstGeom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AA22000D-9934-48EE-8C90-B914AEAE16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0706" y="2518807"/>
            <a:ext cx="914400" cy="914400"/>
          </a:xfrm>
          <a:prstGeom prst="rect">
            <a:avLst/>
          </a:prstGeom>
        </p:spPr>
      </p:pic>
      <p:pic>
        <p:nvPicPr>
          <p:cNvPr id="16" name="Graphic 15" descr="Badge 4 with solid fill">
            <a:extLst>
              <a:ext uri="{FF2B5EF4-FFF2-40B4-BE49-F238E27FC236}">
                <a16:creationId xmlns:a16="http://schemas.microsoft.com/office/drawing/2014/main" id="{D5795C5A-09D7-4E00-8FC0-B93E94459F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6206" y="5575183"/>
            <a:ext cx="914400" cy="914400"/>
          </a:xfrm>
          <a:prstGeom prst="rect">
            <a:avLst/>
          </a:prstGeom>
        </p:spPr>
      </p:pic>
      <p:pic>
        <p:nvPicPr>
          <p:cNvPr id="37" name="Picture 3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A611A6-368A-428F-9636-72623CC31E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99" y="3406886"/>
            <a:ext cx="2270713" cy="3209683"/>
          </a:xfrm>
          <a:prstGeom prst="rect">
            <a:avLst/>
          </a:prstGeom>
        </p:spPr>
      </p:pic>
      <p:pic>
        <p:nvPicPr>
          <p:cNvPr id="22" name="Picture 21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8220765-A769-4B59-8AFB-EFF314BED5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77" y="3429000"/>
            <a:ext cx="2270713" cy="3209683"/>
          </a:xfrm>
          <a:prstGeom prst="rect">
            <a:avLst/>
          </a:prstGeom>
        </p:spPr>
      </p:pic>
      <p:pic>
        <p:nvPicPr>
          <p:cNvPr id="26" name="Picture 25" descr="Diagram, application&#10;&#10;Description automatically generated with medium confidence">
            <a:extLst>
              <a:ext uri="{FF2B5EF4-FFF2-40B4-BE49-F238E27FC236}">
                <a16:creationId xmlns:a16="http://schemas.microsoft.com/office/drawing/2014/main" id="{5B381953-F8CF-4888-B2D4-851705B95F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00" y="825617"/>
            <a:ext cx="3206503" cy="2270765"/>
          </a:xfrm>
          <a:prstGeom prst="rect">
            <a:avLst/>
          </a:prstGeom>
        </p:spPr>
      </p:pic>
      <p:pic>
        <p:nvPicPr>
          <p:cNvPr id="13" name="Graphic 12" descr="Badge 3 with solid fill">
            <a:extLst>
              <a:ext uri="{FF2B5EF4-FFF2-40B4-BE49-F238E27FC236}">
                <a16:creationId xmlns:a16="http://schemas.microsoft.com/office/drawing/2014/main" id="{D2C850FD-1667-4E7B-B413-C8C93679CB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96794" y="2492486"/>
            <a:ext cx="914400" cy="914400"/>
          </a:xfrm>
          <a:prstGeom prst="rect">
            <a:avLst/>
          </a:prstGeom>
        </p:spPr>
      </p:pic>
      <p:pic>
        <p:nvPicPr>
          <p:cNvPr id="23" name="Graphic 22" descr="Badge 6 with solid fill">
            <a:extLst>
              <a:ext uri="{FF2B5EF4-FFF2-40B4-BE49-F238E27FC236}">
                <a16:creationId xmlns:a16="http://schemas.microsoft.com/office/drawing/2014/main" id="{C83D2043-73CA-4776-9206-DABE2CCA36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80697" y="5810190"/>
            <a:ext cx="914400" cy="914400"/>
          </a:xfrm>
          <a:prstGeom prst="rect">
            <a:avLst/>
          </a:prstGeom>
        </p:spPr>
      </p:pic>
      <p:pic>
        <p:nvPicPr>
          <p:cNvPr id="19" name="Graphic 18" descr="Badge 5 with solid fill">
            <a:extLst>
              <a:ext uri="{FF2B5EF4-FFF2-40B4-BE49-F238E27FC236}">
                <a16:creationId xmlns:a16="http://schemas.microsoft.com/office/drawing/2014/main" id="{CF9C54A7-3F95-4460-A67C-2574B256C9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13221" y="58101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242998-3A60-4229-9209-327E1D2F3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9" y="305367"/>
            <a:ext cx="1650853" cy="6610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9ECB17-48B8-4293-86CD-1D5166997426}"/>
              </a:ext>
            </a:extLst>
          </p:cNvPr>
          <p:cNvSpPr/>
          <p:nvPr/>
        </p:nvSpPr>
        <p:spPr>
          <a:xfrm rot="5400000">
            <a:off x="6073139" y="-6073140"/>
            <a:ext cx="45719" cy="12192001"/>
          </a:xfrm>
          <a:prstGeom prst="rect">
            <a:avLst/>
          </a:prstGeom>
          <a:solidFill>
            <a:srgbClr val="F2A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1" name="Picture 2" descr="Image result for twitter logo transparent">
            <a:extLst>
              <a:ext uri="{FF2B5EF4-FFF2-40B4-BE49-F238E27FC236}">
                <a16:creationId xmlns:a16="http://schemas.microsoft.com/office/drawing/2014/main" id="{771A9029-5CF3-44C7-A03C-64081722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911" y="6360146"/>
            <a:ext cx="366233" cy="2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73A315D-566D-403F-86A5-7E51BEBE70E1}"/>
              </a:ext>
            </a:extLst>
          </p:cNvPr>
          <p:cNvSpPr txBox="1"/>
          <p:nvPr/>
        </p:nvSpPr>
        <p:spPr>
          <a:xfrm>
            <a:off x="8941491" y="6360146"/>
            <a:ext cx="1421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rPr>
              <a:t>@TomorrowsPope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DC7DD9-93DE-41E7-957F-B39E2ADC0F07}"/>
              </a:ext>
            </a:extLst>
          </p:cNvPr>
          <p:cNvGrpSpPr/>
          <p:nvPr/>
        </p:nvGrpSpPr>
        <p:grpSpPr>
          <a:xfrm>
            <a:off x="8703169" y="4847796"/>
            <a:ext cx="3272775" cy="1454241"/>
            <a:chOff x="8703169" y="4847796"/>
            <a:chExt cx="3272775" cy="145424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9204B23-93F9-4E7F-9E06-6974206E94AD}"/>
                </a:ext>
              </a:extLst>
            </p:cNvPr>
            <p:cNvSpPr/>
            <p:nvPr/>
          </p:nvSpPr>
          <p:spPr>
            <a:xfrm>
              <a:off x="8703169" y="4917042"/>
              <a:ext cx="3272774" cy="1384995"/>
            </a:xfrm>
            <a:prstGeom prst="rect">
              <a:avLst/>
            </a:prstGeom>
            <a:solidFill>
              <a:srgbClr val="D7DCD2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Nova Light" panose="020B0304020202020204" pitchFamily="34" charset="0"/>
                </a:rPr>
                <a:t>Andrew Pope </a:t>
              </a:r>
              <a:b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Nova Light" panose="020B0304020202020204" pitchFamily="34" charset="0"/>
                </a:rPr>
              </a:b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Nova Light" panose="020B0304020202020204" pitchFamily="34" charset="0"/>
                </a:rPr>
                <a:t>Owner, Consultant</a:t>
              </a:r>
              <a:b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Nova Light" panose="020B0304020202020204" pitchFamily="34" charset="0"/>
                </a:rPr>
              </a:b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Nova Light" panose="020B0304020202020204" pitchFamily="34" charset="0"/>
                </a:rPr>
                <a:t>andrew@designingcollab.com</a:t>
              </a:r>
              <a:b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Nova Light" panose="020B0304020202020204" pitchFamily="34" charset="0"/>
                </a:rPr>
              </a:b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 Nova Light" panose="020B0304020202020204" pitchFamily="34" charset="0"/>
                </a:rPr>
                <a:t>+44(0)7508 906504</a:t>
              </a:r>
            </a:p>
            <a:p>
              <a:pPr algn="r"/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  <a:latin typeface="Arial Nova Light" panose="020B0304020202020204" pitchFamily="34" charset="0"/>
                </a:rPr>
                <a:t>https://www.linkedin.com/in/andrewneilpope/</a:t>
              </a:r>
            </a:p>
            <a:p>
              <a:pPr algn="r"/>
              <a:endParaRPr lang="en-GB" sz="12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endParaRPr>
            </a:p>
            <a:p>
              <a:pPr algn="r"/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  <a:latin typeface="Arial Nova Light" panose="020B0304020202020204" pitchFamily="34" charset="0"/>
                </a:rPr>
                <a:t>www.designingcollab.com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C555D3-BFDB-4C95-B2DC-A75A8208C787}"/>
                </a:ext>
              </a:extLst>
            </p:cNvPr>
            <p:cNvSpPr/>
            <p:nvPr/>
          </p:nvSpPr>
          <p:spPr>
            <a:xfrm>
              <a:off x="8703170" y="4847796"/>
              <a:ext cx="3272774" cy="75673"/>
            </a:xfrm>
            <a:prstGeom prst="rect">
              <a:avLst/>
            </a:prstGeom>
            <a:solidFill>
              <a:srgbClr val="F2A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DF6C6-FD9D-4D2B-9D61-422A5C8FB21E}"/>
              </a:ext>
            </a:extLst>
          </p:cNvPr>
          <p:cNvSpPr/>
          <p:nvPr/>
        </p:nvSpPr>
        <p:spPr>
          <a:xfrm>
            <a:off x="940009" y="1068027"/>
            <a:ext cx="3902924" cy="58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 team is unique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9B419C-1E77-487B-AE43-B38568C410CA}"/>
              </a:ext>
            </a:extLst>
          </p:cNvPr>
          <p:cNvSpPr/>
          <p:nvPr/>
        </p:nvSpPr>
        <p:spPr>
          <a:xfrm>
            <a:off x="849698" y="1941220"/>
            <a:ext cx="6115546" cy="191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have unique needs as well as many shared issues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so many simple things we can all try without too much effort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will you do differently tomorrow?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3E7E91-0E07-43E5-99CF-F55B81B9905C}"/>
              </a:ext>
            </a:extLst>
          </p:cNvPr>
          <p:cNvSpPr/>
          <p:nvPr/>
        </p:nvSpPr>
        <p:spPr>
          <a:xfrm>
            <a:off x="8648911" y="4237294"/>
            <a:ext cx="3180087" cy="458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6348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f_modifiedtext xmlns="55afe0e7-fde9-48bb-ad87-343ed54524bd" xsi:nil="true"/>
    <Changesneeded_x003f_ xmlns="55afe0e7-fde9-48bb-ad87-343ed54524bd">false</Changesneeded_x003f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9BCFF04953043BC7C7E03C497A02A" ma:contentTypeVersion="11" ma:contentTypeDescription="Create a new document." ma:contentTypeScope="" ma:versionID="8e1b7c674fd0e4a07e0db422698d2771">
  <xsd:schema xmlns:xsd="http://www.w3.org/2001/XMLSchema" xmlns:xs="http://www.w3.org/2001/XMLSchema" xmlns:p="http://schemas.microsoft.com/office/2006/metadata/properties" xmlns:ns2="55afe0e7-fde9-48bb-ad87-343ed54524bd" targetNamespace="http://schemas.microsoft.com/office/2006/metadata/properties" ma:root="true" ma:fieldsID="9c9dd4e776f025496b439c49c50b4971" ns2:_="">
    <xsd:import namespace="55afe0e7-fde9-48bb-ad87-343ed54524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Changesneeded_x003f_" minOccurs="0"/>
                <xsd:element ref="ns2:New_x002f_modified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fe0e7-fde9-48bb-ad87-343ed5452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hangesneeded_x003f_" ma:index="17" nillable="true" ma:displayName="Changes needed?" ma:default="0" ma:format="Dropdown" ma:internalName="Changesneeded_x003f_">
      <xsd:simpleType>
        <xsd:restriction base="dms:Boolean"/>
      </xsd:simpleType>
    </xsd:element>
    <xsd:element name="New_x002f_modifiedtext" ma:index="18" nillable="true" ma:displayName="New / modified text" ma:description="Proposed changes to card" ma:format="Dropdown" ma:internalName="New_x002f_modifiedtex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DA82C2-E3E7-4413-A3ED-3FEC82DE33EE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46336f05-224d-4f77-be55-9edab32d55c1"/>
    <ds:schemaRef ds:uri="http://schemas.microsoft.com/office/2006/metadata/properties"/>
    <ds:schemaRef ds:uri="55afe0e7-fde9-48bb-ad87-343ed54524bd"/>
  </ds:schemaRefs>
</ds:datastoreItem>
</file>

<file path=customXml/itemProps2.xml><?xml version="1.0" encoding="utf-8"?>
<ds:datastoreItem xmlns:ds="http://schemas.openxmlformats.org/officeDocument/2006/customXml" ds:itemID="{A0DC66D2-01E9-4DA6-B1FF-E9B79E0D93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897FE-B284-4F20-BDF4-31158788F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afe0e7-fde9-48bb-ad87-343ed5452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405</Words>
  <Application>Microsoft Office PowerPoint</Application>
  <PresentationFormat>Widescreen</PresentationFormat>
  <Paragraphs>51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Nova Light</vt:lpstr>
      <vt:lpstr>Calibri</vt:lpstr>
      <vt:lpstr>Calibri Light</vt:lpstr>
      <vt:lpstr>Verdana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Pope</dc:creator>
  <cp:lastModifiedBy>Andrew Pope</cp:lastModifiedBy>
  <cp:revision>39</cp:revision>
  <dcterms:created xsi:type="dcterms:W3CDTF">2020-04-21T11:31:52Z</dcterms:created>
  <dcterms:modified xsi:type="dcterms:W3CDTF">2022-01-13T12:09:39Z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0x0101009629BCFF04953043BC7C7E03C497A02A</vt:lpwstr>
  </property>
</Properties>
</file>