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380" r:id="rId5"/>
    <p:sldId id="384" r:id="rId6"/>
    <p:sldId id="396" r:id="rId7"/>
    <p:sldId id="397" r:id="rId8"/>
    <p:sldId id="389" r:id="rId9"/>
    <p:sldId id="401" r:id="rId10"/>
    <p:sldId id="399" r:id="rId11"/>
    <p:sldId id="386" r:id="rId12"/>
    <p:sldId id="402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Black" panose="02000000000000000000" pitchFamily="2" charset="0"/>
      <p:bold r:id="rId23"/>
      <p:italic r:id="rId24"/>
      <p:boldItalic r:id="rId25"/>
    </p:embeddedFont>
    <p:embeddedFont>
      <p:font typeface="Roboto Light" panose="02000000000000000000" pitchFamily="2" charset="0"/>
      <p:regular r:id="rId26"/>
      <p:italic r:id="rId27"/>
    </p:embeddedFont>
    <p:embeddedFont>
      <p:font typeface="Segoe UI" panose="020B0502040204020203" pitchFamily="34" charset="0"/>
      <p:regular r:id="rId28"/>
      <p:bold r:id="rId29"/>
      <p:italic r:id="rId30"/>
      <p:boldItalic r:id="rId3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947C01-F365-4D0C-67BB-CC8AA1BD74D9}" name="Guest User" initials="GU" userId="S::urn:spo:anon#2ec49cae3db57fa8d8d6d7e3480f93bd7380063d261ea36d58eb44270d1901ae::" providerId="AD"/>
  <p188:author id="{AD6AF1A8-4217-7D9D-B461-E31CADB2F721}" name="Jan Havel" initials="JH" userId="S::jan.havel@actumdigital.com::35391a58-ab25-491c-96dd-dba54ef0479b" providerId="AD"/>
  <p188:author id="{F35A3DC9-B823-E61F-D777-2BF81F4E4E77}" name="Martin Doležal" initials="MD" userId="S::martin.dolezal@actumdigital.com::19bda713-e1f1-4492-a3fb-17b140ddc0cc" providerId="AD"/>
  <p188:author id="{13A6B7E5-2E95-F1BC-74BC-B2517FA97817}" name="Štěpán Bušek" initials="ŠB" userId="S::stepan.busek@actumdigital.com::72bcd7ae-839e-4952-9777-247d191c45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F2F2F2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E8E65-3C00-F24F-8820-EDE87469DCF5}" v="169" dt="2023-05-23T11:38:58.354"/>
    <p1510:client id="{304A7718-C388-427A-BA26-4157BAD89C59}" v="22" dt="2023-05-23T13:04:04.182"/>
    <p1510:client id="{73DBA0D5-FC4D-967E-5059-382912C46DF3}" v="6" dt="2023-05-23T11:38:34.448"/>
    <p1510:client id="{8DF972BD-1B5A-48D6-87D6-8F3A6AADDFFF}" v="16" dt="2023-05-22T13:31:53.084"/>
    <p1510:client id="{8E34D204-CA4F-EBDB-8B40-7DD511C9BC57}" v="4" dt="2023-05-23T05:10:53.318"/>
  </p1510:revLst>
</p1510:revInfo>
</file>

<file path=ppt/tableStyles.xml><?xml version="1.0" encoding="utf-8"?>
<a:tblStyleLst xmlns:a="http://schemas.openxmlformats.org/drawingml/2006/main" def="{ABECEDA1-CAF3-43AB-8588-CEC1D06C72B9}">
  <a:tblStyle styleId="{ABECEDA1-CAF3-43AB-8588-CEC1D06C72B9}" styleName="Actum Digital">
    <a:tblBg>
      <a:fill>
        <a:solidFill>
          <a:schemeClr val="lt1"/>
        </a:solidFill>
      </a:fill>
    </a:tblBg>
    <a:wholeTbl>
      <a:tcTxStyle>
        <a:fontRef idx="minor">
          <a:schemeClr val="dk1"/>
        </a:fontRef>
        <a:schemeClr val="dk1"/>
      </a:tcTxStyle>
      <a:tcStyle>
        <a:tcBdr>
          <a:left>
            <a:ln w="6350" cmpd="sng">
              <a:solidFill>
                <a:schemeClr val="lt1">
                  <a:lumMod val="75000"/>
                </a:schemeClr>
              </a:solidFill>
            </a:ln>
          </a:left>
          <a:right>
            <a:ln w="6350" cmpd="sng">
              <a:solidFill>
                <a:schemeClr val="lt1">
                  <a:lumMod val="75000"/>
                </a:schemeClr>
              </a:solidFill>
            </a:ln>
          </a:right>
          <a:top>
            <a:ln w="6350" cmpd="sng">
              <a:solidFill>
                <a:schemeClr val="lt1">
                  <a:lumMod val="75000"/>
                </a:schemeClr>
              </a:solidFill>
            </a:ln>
          </a:top>
          <a:bottom>
            <a:ln w="6350" cmpd="sng">
              <a:solidFill>
                <a:schemeClr val="lt1">
                  <a:lumMod val="75000"/>
                </a:schemeClr>
              </a:solidFill>
            </a:ln>
          </a:bottom>
          <a:insideH>
            <a:ln w="6350" cmpd="sng">
              <a:solidFill>
                <a:schemeClr val="lt1">
                  <a:lumMod val="75000"/>
                </a:schemeClr>
              </a:solidFill>
            </a:ln>
          </a:insideH>
          <a:insideV>
            <a:ln w="6350" cmpd="sng">
              <a:solidFill>
                <a:schemeClr val="lt1">
                  <a:lumMod val="75000"/>
                </a:schemeClr>
              </a:solidFill>
            </a:ln>
          </a:insideV>
        </a:tcBdr>
        <a:fill>
          <a:solidFill>
            <a:schemeClr val="lt1"/>
          </a:solidFill>
        </a:fill>
      </a:tcStyle>
    </a:wholeTbl>
    <a:lastCol>
      <a:tcTxStyle>
        <a:fontRef idx="major"/>
      </a:tcTxStyle>
      <a:tcStyle>
        <a:tcBdr/>
        <a:fill>
          <a:solidFill>
            <a:schemeClr val="lt2"/>
          </a:solidFill>
        </a:fill>
      </a:tcStyle>
    </a:lastCol>
    <a:firstCol>
      <a:tcTxStyle>
        <a:fontRef idx="major"/>
      </a:tcTxStyle>
      <a:tcStyle>
        <a:tcBdr/>
        <a:fill>
          <a:solidFill>
            <a:schemeClr val="lt2"/>
          </a:solidFill>
        </a:fill>
      </a:tcStyle>
    </a:firstCol>
    <a:lastRow>
      <a:tcTxStyle>
        <a:fontRef idx="major"/>
      </a:tcTxStyle>
      <a:tcStyle>
        <a:tcBdr/>
        <a:fill>
          <a:solidFill>
            <a:schemeClr val="lt2"/>
          </a:solidFill>
        </a:fill>
      </a:tcStyle>
    </a:lastRow>
    <a:firstRow>
      <a:tcTxStyle>
        <a:fontRef idx="major"/>
      </a:tcTxStyle>
      <a:tcStyle>
        <a:tcBdr/>
        <a:fill>
          <a:solidFill>
            <a:schemeClr val="lt2"/>
          </a:solidFill>
        </a:fill>
      </a:tcStyle>
    </a:firstRow>
  </a:tblStyle>
  <a:tblStyle styleId="{ABECEDA2-CAF3-43AB-8588-CEC1D06C72B9}" styleName="Actum Digital Banded">
    <a:tblBg>
      <a:fill>
        <a:solidFill>
          <a:schemeClr val="lt1"/>
        </a:solidFill>
      </a:fill>
    </a:tblBg>
    <a:wholeTbl>
      <a:tcTxStyle>
        <a:fontRef idx="minor">
          <a:schemeClr val="dk1"/>
        </a:fontRef>
        <a:schemeClr val="dk1"/>
      </a:tcTxStyle>
      <a:tcStyle>
        <a:tcBdr>
          <a:left>
            <a:ln w="6350" cmpd="sng">
              <a:solidFill>
                <a:schemeClr val="lt1">
                  <a:lumMod val="75000"/>
                </a:schemeClr>
              </a:solidFill>
            </a:ln>
          </a:left>
          <a:right>
            <a:ln w="6350" cmpd="sng">
              <a:solidFill>
                <a:schemeClr val="lt1">
                  <a:lumMod val="75000"/>
                </a:schemeClr>
              </a:solidFill>
            </a:ln>
          </a:right>
          <a:top>
            <a:ln w="6350" cmpd="sng">
              <a:solidFill>
                <a:schemeClr val="lt1">
                  <a:lumMod val="75000"/>
                </a:schemeClr>
              </a:solidFill>
            </a:ln>
          </a:top>
          <a:bottom>
            <a:ln w="6350" cmpd="sng">
              <a:solidFill>
                <a:schemeClr val="lt1">
                  <a:lumMod val="75000"/>
                </a:schemeClr>
              </a:solidFill>
            </a:ln>
          </a:bottom>
          <a:insideH>
            <a:ln w="6350" cmpd="sng">
              <a:solidFill>
                <a:schemeClr val="lt1">
                  <a:lumMod val="75000"/>
                </a:schemeClr>
              </a:solidFill>
            </a:ln>
          </a:insideH>
          <a:insideV>
            <a:ln w="6350" cmpd="sng">
              <a:solidFill>
                <a:schemeClr val="lt1">
                  <a:lumMod val="75000"/>
                </a:schemeClr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chemeClr val="lt2">
              <a:alpha val="50000"/>
            </a:schemeClr>
          </a:solidFill>
        </a:fill>
      </a:tcStyle>
    </a:band2H>
    <a:band1V>
      <a:tcStyle>
        <a:tcBdr/>
      </a:tcStyle>
    </a:band1V>
    <a:band2V>
      <a:tcStyle>
        <a:tcBdr/>
        <a:fill>
          <a:solidFill>
            <a:schemeClr val="lt2">
              <a:alpha val="50000"/>
            </a:schemeClr>
          </a:solidFill>
        </a:fill>
      </a:tcStyle>
    </a:band2V>
    <a:lastCol>
      <a:tcTxStyle>
        <a:fontRef idx="major"/>
      </a:tcTxStyle>
      <a:tcStyle>
        <a:tcBdr/>
        <a:fill>
          <a:solidFill>
            <a:schemeClr val="lt2"/>
          </a:solidFill>
        </a:fill>
      </a:tcStyle>
    </a:lastCol>
    <a:firstCol>
      <a:tcTxStyle>
        <a:fontRef idx="major"/>
      </a:tcTxStyle>
      <a:tcStyle>
        <a:tcBdr/>
        <a:fill>
          <a:solidFill>
            <a:schemeClr val="lt2"/>
          </a:solidFill>
        </a:fill>
      </a:tcStyle>
    </a:firstCol>
    <a:lastRow>
      <a:tcTxStyle>
        <a:fontRef idx="major"/>
      </a:tcTxStyle>
      <a:tcStyle>
        <a:tcBdr/>
        <a:fill>
          <a:solidFill>
            <a:schemeClr val="lt2"/>
          </a:solidFill>
        </a:fill>
      </a:tcStyle>
    </a:lastRow>
    <a:firstRow>
      <a:tcTxStyle>
        <a:fontRef idx="major"/>
      </a:tcTxStyle>
      <a:tcStyle>
        <a:tcBdr/>
        <a:fill>
          <a:solidFill>
            <a:schemeClr val="l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85" autoAdjust="0"/>
  </p:normalViewPr>
  <p:slideViewPr>
    <p:cSldViewPr snapToGrid="0">
      <p:cViewPr varScale="1">
        <p:scale>
          <a:sx n="71" d="100"/>
          <a:sy n="71" d="100"/>
        </p:scale>
        <p:origin x="5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7914C-53EC-4978-B0C3-0D7FAFE6CD4E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AC0B5-3B68-4B91-B540-4AAA58476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Goal: To open a digital channel for sales and customer portal for self-service. Save time of professionals (customers). Improve internal efficiency (APOK). 380 employees, 45 location.</a:t>
            </a:r>
          </a:p>
          <a:p>
            <a:endParaRPr lang="en-US"/>
          </a:p>
          <a:p>
            <a:r>
              <a:rPr lang="en-US"/>
              <a:t>Specifics of B2B ecommerce in construction.</a:t>
            </a:r>
          </a:p>
          <a:p>
            <a:endParaRPr lang="en-US"/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Goals 2023: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1) Building brand awareness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2) Increase in B2B customer leads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3) </a:t>
            </a:r>
            <a:r>
              <a:rPr lang="en-US" sz="1800" err="1">
                <a:effectLst/>
                <a:latin typeface="Segoe UI" panose="020B0502040204020203" pitchFamily="34" charset="0"/>
              </a:rPr>
              <a:t>MyAPOK</a:t>
            </a:r>
            <a:r>
              <a:rPr lang="en-US" sz="1800">
                <a:effectLst/>
                <a:latin typeface="Segoe UI" panose="020B0502040204020203" pitchFamily="34" charset="0"/>
              </a:rPr>
              <a:t> goals: 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+30% </a:t>
            </a:r>
            <a:r>
              <a:rPr lang="en-US" sz="1800" err="1">
                <a:effectLst/>
                <a:latin typeface="Segoe UI" panose="020B0502040204020203" pitchFamily="34" charset="0"/>
              </a:rPr>
              <a:t>MyAPOK</a:t>
            </a:r>
            <a:r>
              <a:rPr lang="en-US" sz="1800">
                <a:effectLst/>
                <a:latin typeface="Segoe UI" panose="020B0502040204020203" pitchFamily="34" charset="0"/>
              </a:rPr>
              <a:t> registrations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+15% revenue from registered users</a:t>
            </a:r>
            <a:br>
              <a:rPr lang="en-US" sz="1800">
                <a:effectLst/>
                <a:latin typeface="Segoe UI" panose="020B0502040204020203" pitchFamily="34" charset="0"/>
              </a:rPr>
            </a:br>
            <a:r>
              <a:rPr lang="en-US" sz="1800">
                <a:effectLst/>
                <a:latin typeface="Segoe UI" panose="020B0502040204020203" pitchFamily="34" charset="0"/>
              </a:rPr>
              <a:t>increase online training subscriptions</a:t>
            </a:r>
            <a:endParaRPr lang="en-US" sz="1800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AC0B5-3B68-4B91-B540-4AAA58476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Decentralized editors</a:t>
            </a:r>
          </a:p>
          <a:p>
            <a:r>
              <a:rPr lang="en-US"/>
              <a:t>Country-specific customizations and components</a:t>
            </a:r>
          </a:p>
          <a:p>
            <a:endParaRPr lang="en-US"/>
          </a:p>
          <a:p>
            <a:r>
              <a:rPr lang="en-US"/>
              <a:t>Very expensive to maintain and unhappy editors – no way to persuade them on leveraging advanced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AC0B5-3B68-4B91-B540-4AAA58476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systems will editors have to use to complete a task?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AC0B5-3B68-4B91-B540-4AAA58476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2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Reality: 650 MDs total effort including custom dev ecommerce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AC0B5-3B68-4B91-B540-4AAA58476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F2S approach known from SAP (modify company, don’t touch systems)</a:t>
            </a:r>
          </a:p>
          <a:p>
            <a:r>
              <a:rPr lang="en-US" dirty="0"/>
              <a:t>Reference architectures in solution architecture</a:t>
            </a:r>
          </a:p>
          <a:p>
            <a:r>
              <a:rPr lang="en-US" dirty="0"/>
              <a:t>Component libraries in CMS</a:t>
            </a:r>
          </a:p>
          <a:p>
            <a:r>
              <a:rPr lang="en-US" dirty="0"/>
              <a:t>Needs buy-in of editors – “We have always done it this way” “We are special”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AC0B5-3B68-4B91-B540-4AAA58476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2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6000 hours of work! Editors would hate it – to do it and to learn the system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AC0B5-3B68-4B91-B540-4AAA58476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1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AC0B5-3B68-4B91-B540-4AAA58476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8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Delfin about content editors – reduced workload, employee satisfaction, engagement</a:t>
            </a:r>
          </a:p>
          <a:p>
            <a:r>
              <a:rPr lang="en-US" dirty="0"/>
              <a:t>What it brings and what it enables / unlocks</a:t>
            </a:r>
          </a:p>
          <a:p>
            <a:r>
              <a:rPr lang="en-US" dirty="0"/>
              <a:t>Time to market / time to value. Improvements – simple for editors, editors engaged?</a:t>
            </a:r>
          </a:p>
          <a:p>
            <a:r>
              <a:rPr lang="en-US" dirty="0"/>
              <a:t>Future?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AC0B5-3B68-4B91-B540-4AAA58476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0" Type="http://schemas.openxmlformats.org/officeDocument/2006/relationships/hyperlink" Target="https://znakynaklavesnici.cz/copyright/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s://znakynaklavesnici.cz/copyright/" TargetMode="External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svg"/><Relationship Id="rId7" Type="http://schemas.openxmlformats.org/officeDocument/2006/relationships/image" Target="../media/image9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9.svg"/><Relationship Id="rId7" Type="http://schemas.openxmlformats.org/officeDocument/2006/relationships/image" Target="../media/image41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9.svg"/><Relationship Id="rId10" Type="http://schemas.openxmlformats.org/officeDocument/2006/relationships/image" Target="../media/image7.sv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9.svg"/><Relationship Id="rId7" Type="http://schemas.openxmlformats.org/officeDocument/2006/relationships/image" Target="../media/image41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9.svg"/><Relationship Id="rId10" Type="http://schemas.openxmlformats.org/officeDocument/2006/relationships/image" Target="../media/image7.sv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ackground" descr="Dark slide background">
            <a:extLst>
              <a:ext uri="{FF2B5EF4-FFF2-40B4-BE49-F238E27FC236}">
                <a16:creationId xmlns:a16="http://schemas.microsoft.com/office/drawing/2014/main" id="{9893631A-5108-4BF7-AB7E-38EE1172B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artner logo placeholder">
            <a:extLst>
              <a:ext uri="{FF2B5EF4-FFF2-40B4-BE49-F238E27FC236}">
                <a16:creationId xmlns:a16="http://schemas.microsoft.com/office/drawing/2014/main" id="{C8EB997D-7097-4FF9-AFBC-9D59C6C7B6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71119" y="1730124"/>
            <a:ext cx="3181093" cy="23354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27" name="Name placeholder">
            <a:extLst>
              <a:ext uri="{FF2B5EF4-FFF2-40B4-BE49-F238E27FC236}">
                <a16:creationId xmlns:a16="http://schemas.microsoft.com/office/drawing/2014/main" id="{6DEC2C26-DB29-44DD-B028-6D60B9DF14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71524" y="5817392"/>
            <a:ext cx="4380689" cy="34938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lang="cs-CZ" sz="1400" b="1" i="0" kern="120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add n</a:t>
            </a:r>
            <a:r>
              <a:rPr lang="cs-CZ" err="1"/>
              <a:t>ame</a:t>
            </a:r>
            <a:endParaRPr lang="cs-CZ"/>
          </a:p>
        </p:txBody>
      </p:sp>
      <p:sp>
        <p:nvSpPr>
          <p:cNvPr id="36" name="Title placeholder">
            <a:extLst>
              <a:ext uri="{FF2B5EF4-FFF2-40B4-BE49-F238E27FC236}">
                <a16:creationId xmlns:a16="http://schemas.microsoft.com/office/drawing/2014/main" id="{035C33C0-0685-459E-AB0A-777BD05301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611712"/>
            <a:ext cx="7080363" cy="3484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s-CZ" sz="7200" b="0" i="0" kern="1200" spc="-150" baseline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0" indent="0">
              <a:buNone/>
              <a:defRPr lang="cs-CZ" sz="3200" b="0" i="0" kern="1200" spc="0" baseline="0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  <a:cs typeface="+mn-cs"/>
              </a:defRPr>
            </a:lvl2pPr>
            <a:lvl3pPr>
              <a:defRPr lang="cs-CZ" sz="7200" b="1" i="0" kern="1200" spc="-150" baseline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3pPr>
            <a:lvl4pPr>
              <a:defRPr lang="cs-CZ" sz="7200" b="1" i="0" kern="1200" spc="-150" baseline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4pPr>
            <a:lvl5pPr>
              <a:defRPr lang="cs-CZ" sz="7200" b="1" i="0" kern="1200" spc="-150" baseline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5pPr>
          </a:lstStyle>
          <a:p>
            <a:pPr lvl="0"/>
            <a:r>
              <a:rPr lang="en-US"/>
              <a:t>Click to add title</a:t>
            </a:r>
            <a:endParaRPr lang="cs-CZ"/>
          </a:p>
          <a:p>
            <a:pPr lvl="1"/>
            <a:r>
              <a:rPr lang="en-US"/>
              <a:t>Second level = subtitle style</a:t>
            </a:r>
            <a:endParaRPr lang="cs-CZ"/>
          </a:p>
        </p:txBody>
      </p:sp>
      <p:sp>
        <p:nvSpPr>
          <p:cNvPr id="13" name="Date placeholder">
            <a:extLst>
              <a:ext uri="{FF2B5EF4-FFF2-40B4-BE49-F238E27FC236}">
                <a16:creationId xmlns:a16="http://schemas.microsoft.com/office/drawing/2014/main" id="{133D1A18-443C-3DCA-F609-9F06E11B21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5819117"/>
            <a:ext cx="5072062" cy="347662"/>
          </a:xfrm>
        </p:spPr>
        <p:txBody>
          <a:bodyPr tIns="97200"/>
          <a:lstStyle>
            <a:lvl1pPr marL="360000" indent="-360000">
              <a:spcBef>
                <a:spcPts val="0"/>
              </a:spcBef>
              <a:buSzPct val="2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100" baseline="20000">
                <a:solidFill>
                  <a:schemeClr val="bg1"/>
                </a:solidFill>
                <a:latin typeface="+mj-lt"/>
              </a:defRPr>
            </a:lvl1pPr>
            <a:lvl2pPr marL="36000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date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0" name="Skupina 11">
            <a:extLst>
              <a:ext uri="{FF2B5EF4-FFF2-40B4-BE49-F238E27FC236}">
                <a16:creationId xmlns:a16="http://schemas.microsoft.com/office/drawing/2014/main" id="{B47F3A40-6C3E-F5D1-2E08-85E029D29EA4}"/>
              </a:ext>
            </a:extLst>
          </p:cNvPr>
          <p:cNvGrpSpPr/>
          <p:nvPr userDrawn="1"/>
        </p:nvGrpSpPr>
        <p:grpSpPr>
          <a:xfrm>
            <a:off x="817258" y="913992"/>
            <a:ext cx="2178423" cy="566482"/>
            <a:chOff x="817258" y="913992"/>
            <a:chExt cx="2178423" cy="566482"/>
          </a:xfrm>
        </p:grpSpPr>
        <p:sp>
          <p:nvSpPr>
            <p:cNvPr id="11" name="Obdélník 12">
              <a:extLst>
                <a:ext uri="{FF2B5EF4-FFF2-40B4-BE49-F238E27FC236}">
                  <a16:creationId xmlns:a16="http://schemas.microsoft.com/office/drawing/2014/main" id="{B2541111-11C2-0115-AFA3-CA25F563AB4B}"/>
                </a:ext>
              </a:extLst>
            </p:cNvPr>
            <p:cNvSpPr/>
            <p:nvPr/>
          </p:nvSpPr>
          <p:spPr>
            <a:xfrm>
              <a:off x="817258" y="913992"/>
              <a:ext cx="2178423" cy="566482"/>
            </a:xfrm>
            <a:prstGeom prst="rect">
              <a:avLst/>
            </a:prstGeom>
            <a:solidFill>
              <a:srgbClr val="E73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fický objekt 13">
              <a:extLst>
                <a:ext uri="{FF2B5EF4-FFF2-40B4-BE49-F238E27FC236}">
                  <a16:creationId xmlns:a16="http://schemas.microsoft.com/office/drawing/2014/main" id="{C1DC3CD1-BC29-0D08-63D0-41A0AE0A90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6069" y="1077398"/>
              <a:ext cx="1900800" cy="294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9131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Background squares">
            <a:extLst>
              <a:ext uri="{FF2B5EF4-FFF2-40B4-BE49-F238E27FC236}">
                <a16:creationId xmlns:a16="http://schemas.microsoft.com/office/drawing/2014/main" id="{EA35EB3B-1389-29E6-02CE-D0EE358A40BC}"/>
              </a:ext>
            </a:extLst>
          </p:cNvPr>
          <p:cNvGrpSpPr/>
          <p:nvPr userDrawn="1"/>
        </p:nvGrpSpPr>
        <p:grpSpPr>
          <a:xfrm>
            <a:off x="0" y="0"/>
            <a:ext cx="12196161" cy="6857999"/>
            <a:chOff x="0" y="0"/>
            <a:chExt cx="12196161" cy="6857999"/>
          </a:xfrm>
        </p:grpSpPr>
        <p:pic>
          <p:nvPicPr>
            <p:cNvPr id="13" name="Squares BR">
              <a:extLst>
                <a:ext uri="{FF2B5EF4-FFF2-40B4-BE49-F238E27FC236}">
                  <a16:creationId xmlns:a16="http://schemas.microsoft.com/office/drawing/2014/main" id="{A4B0846B-B380-D56C-AC92-F1E594D36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1882" y="4468878"/>
              <a:ext cx="2170118" cy="2389121"/>
            </a:xfrm>
            <a:prstGeom prst="rect">
              <a:avLst/>
            </a:prstGeom>
          </p:spPr>
        </p:pic>
        <p:pic>
          <p:nvPicPr>
            <p:cNvPr id="14" name="Square right">
              <a:extLst>
                <a:ext uri="{FF2B5EF4-FFF2-40B4-BE49-F238E27FC236}">
                  <a16:creationId xmlns:a16="http://schemas.microsoft.com/office/drawing/2014/main" id="{2C56F1DE-EEA0-0C78-471A-9A3D2442B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6484" y="2391152"/>
              <a:ext cx="889677" cy="3295099"/>
            </a:xfrm>
            <a:prstGeom prst="rect">
              <a:avLst/>
            </a:prstGeom>
          </p:spPr>
        </p:pic>
        <p:pic>
          <p:nvPicPr>
            <p:cNvPr id="15" name="Squares TL">
              <a:extLst>
                <a:ext uri="{FF2B5EF4-FFF2-40B4-BE49-F238E27FC236}">
                  <a16:creationId xmlns:a16="http://schemas.microsoft.com/office/drawing/2014/main" id="{C9EF16BE-8DDB-62A5-E408-BA090B65CA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388" t="21139"/>
            <a:stretch/>
          </p:blipFill>
          <p:spPr>
            <a:xfrm>
              <a:off x="0" y="0"/>
              <a:ext cx="1750593" cy="2041822"/>
            </a:xfrm>
            <a:prstGeom prst="rect">
              <a:avLst/>
            </a:prstGeom>
          </p:spPr>
        </p:pic>
      </p:grp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B914A32-1F50-44DA-9773-94AC15D94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4797425"/>
            <a:ext cx="5036938" cy="1368426"/>
          </a:xfrm>
        </p:spPr>
        <p:txBody>
          <a:bodyPr/>
          <a:lstStyle>
            <a:lvl1pPr>
              <a:lnSpc>
                <a:spcPts val="1850"/>
              </a:lnSpc>
              <a:defRPr sz="1400"/>
            </a:lvl1pPr>
            <a:lvl2pPr>
              <a:lnSpc>
                <a:spcPts val="1850"/>
              </a:lnSpc>
              <a:defRPr sz="1400"/>
            </a:lvl2pPr>
            <a:lvl3pPr>
              <a:lnSpc>
                <a:spcPts val="1850"/>
              </a:lnSpc>
              <a:defRPr sz="1400"/>
            </a:lvl3pPr>
            <a:lvl4pPr>
              <a:lnSpc>
                <a:spcPts val="1850"/>
              </a:lnSpc>
              <a:defRPr sz="1400"/>
            </a:lvl4pPr>
            <a:lvl5pPr>
              <a:lnSpc>
                <a:spcPts val="185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CE87F921-5545-4045-920E-6B196D2F23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7939" y="4797426"/>
            <a:ext cx="5036937" cy="1368426"/>
          </a:xfrm>
        </p:spPr>
        <p:txBody>
          <a:bodyPr/>
          <a:lstStyle>
            <a:lvl1pPr>
              <a:lnSpc>
                <a:spcPts val="1850"/>
              </a:lnSpc>
              <a:defRPr sz="1400"/>
            </a:lvl1pPr>
            <a:lvl2pPr>
              <a:lnSpc>
                <a:spcPts val="1850"/>
              </a:lnSpc>
              <a:defRPr sz="1400"/>
            </a:lvl2pPr>
            <a:lvl3pPr>
              <a:lnSpc>
                <a:spcPts val="1850"/>
              </a:lnSpc>
              <a:defRPr sz="1400"/>
            </a:lvl3pPr>
            <a:lvl4pPr>
              <a:lnSpc>
                <a:spcPts val="1850"/>
              </a:lnSpc>
              <a:defRPr sz="1400"/>
            </a:lvl4pPr>
            <a:lvl5pPr>
              <a:lnSpc>
                <a:spcPts val="185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118047-B297-48AB-A6CA-5E50EBA684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49388"/>
            <a:ext cx="10226676" cy="3095625"/>
          </a:xfrm>
        </p:spPr>
        <p:txBody>
          <a:bodyPr/>
          <a:lstStyle>
            <a:lvl1pPr>
              <a:lnSpc>
                <a:spcPts val="1850"/>
              </a:lnSpc>
              <a:defRPr/>
            </a:lvl1pPr>
            <a:lvl2pPr>
              <a:lnSpc>
                <a:spcPts val="1850"/>
              </a:lnSpc>
              <a:defRPr/>
            </a:lvl2pPr>
            <a:lvl3pPr>
              <a:lnSpc>
                <a:spcPts val="1850"/>
              </a:lnSpc>
              <a:defRPr/>
            </a:lvl3pPr>
            <a:lvl4pPr>
              <a:lnSpc>
                <a:spcPts val="1850"/>
              </a:lnSpc>
              <a:defRPr/>
            </a:lvl4pPr>
            <a:lvl5pPr>
              <a:lnSpc>
                <a:spcPts val="185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C1969C-E939-4B69-8515-0CC47FA76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359016" cy="898521"/>
          </a:xfrm>
        </p:spPr>
        <p:txBody>
          <a:bodyPr/>
          <a:lstStyle/>
          <a:p>
            <a:r>
              <a:rPr lang="en-US"/>
              <a:t>Click to add title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926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Tab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1969C-E939-4B69-8515-0CC47FA76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369551" cy="898521"/>
          </a:xfrm>
        </p:spPr>
        <p:txBody>
          <a:bodyPr/>
          <a:lstStyle/>
          <a:p>
            <a:r>
              <a:rPr lang="en-US"/>
              <a:t>Click to add title</a:t>
            </a:r>
            <a:endParaRPr lang="cs-CZ"/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CE87F921-5545-4045-920E-6B196D2F23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7940" y="1449387"/>
            <a:ext cx="5036936" cy="4716463"/>
          </a:xfrm>
        </p:spPr>
        <p:txBody>
          <a:bodyPr/>
          <a:lstStyle>
            <a:lvl1pPr>
              <a:lnSpc>
                <a:spcPts val="1850"/>
              </a:lnSpc>
              <a:defRPr sz="1400"/>
            </a:lvl1pPr>
            <a:lvl2pPr>
              <a:lnSpc>
                <a:spcPts val="1850"/>
              </a:lnSpc>
              <a:defRPr sz="1400"/>
            </a:lvl2pPr>
            <a:lvl3pPr>
              <a:lnSpc>
                <a:spcPts val="1850"/>
              </a:lnSpc>
              <a:defRPr sz="1400"/>
            </a:lvl3pPr>
            <a:lvl4pPr>
              <a:lnSpc>
                <a:spcPts val="1850"/>
              </a:lnSpc>
              <a:defRPr sz="1400"/>
            </a:lvl4pPr>
            <a:lvl5pPr>
              <a:lnSpc>
                <a:spcPts val="185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118047-B297-48AB-A6CA-5E50EBA684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199" y="1447796"/>
            <a:ext cx="4910139" cy="4718055"/>
          </a:xfrm>
        </p:spPr>
        <p:txBody>
          <a:bodyPr/>
          <a:lstStyle>
            <a:lvl1pPr>
              <a:lnSpc>
                <a:spcPts val="1850"/>
              </a:lnSpc>
              <a:defRPr/>
            </a:lvl1pPr>
            <a:lvl2pPr>
              <a:lnSpc>
                <a:spcPts val="1850"/>
              </a:lnSpc>
              <a:defRPr/>
            </a:lvl2pPr>
            <a:lvl3pPr>
              <a:lnSpc>
                <a:spcPts val="1850"/>
              </a:lnSpc>
              <a:defRPr/>
            </a:lvl3pPr>
            <a:lvl4pPr>
              <a:lnSpc>
                <a:spcPts val="1850"/>
              </a:lnSpc>
              <a:defRPr/>
            </a:lvl4pPr>
            <a:lvl5pPr>
              <a:lnSpc>
                <a:spcPts val="185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94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D916EF4E-82E9-46CE-BFB7-0E928F281B97}"/>
              </a:ext>
            </a:extLst>
          </p:cNvPr>
          <p:cNvGrpSpPr/>
          <p:nvPr/>
        </p:nvGrpSpPr>
        <p:grpSpPr>
          <a:xfrm flipH="1">
            <a:off x="8128000" y="0"/>
            <a:ext cx="4064000" cy="6858000"/>
            <a:chOff x="0" y="0"/>
            <a:chExt cx="4064000" cy="6858000"/>
          </a:xfrm>
        </p:grpSpPr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E51F4BCD-9275-4CE9-BFA8-35000B71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64000" cy="6858000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B07460D6-3A6C-4158-AAC2-17330134C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169023"/>
              <a:ext cx="2307261" cy="2688977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0D75B6D0-FE9F-44BF-B5D4-E82CA1F37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499" y="930595"/>
              <a:ext cx="1923637" cy="1923637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D9F624-B182-4F40-A73C-1901AC86B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658475" cy="483659"/>
          </a:xfrm>
        </p:spPr>
        <p:txBody>
          <a:bodyPr/>
          <a:lstStyle/>
          <a:p>
            <a:r>
              <a:rPr lang="en-US"/>
              <a:t>Click to add title</a:t>
            </a:r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484E893D-CF90-422B-8048-8443BD372E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863" y="1279525"/>
            <a:ext cx="10548937" cy="4886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CEA25ED-437C-4499-BCEB-6CE2521359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>
            <a:off x="11319607" y="701120"/>
            <a:ext cx="1321221" cy="2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48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D916EF4E-82E9-46CE-BFB7-0E928F281B97}"/>
              </a:ext>
            </a:extLst>
          </p:cNvPr>
          <p:cNvGrpSpPr/>
          <p:nvPr/>
        </p:nvGrpSpPr>
        <p:grpSpPr>
          <a:xfrm flipH="1">
            <a:off x="8128000" y="0"/>
            <a:ext cx="4064000" cy="6858000"/>
            <a:chOff x="0" y="0"/>
            <a:chExt cx="4064000" cy="6858000"/>
          </a:xfrm>
        </p:grpSpPr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E51F4BCD-9275-4CE9-BFA8-35000B71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64000" cy="6858000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B07460D6-3A6C-4158-AAC2-17330134C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169023"/>
              <a:ext cx="2307261" cy="2688977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0D75B6D0-FE9F-44BF-B5D4-E82CA1F37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499" y="930595"/>
              <a:ext cx="1923637" cy="1923637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D9F624-B182-4F40-A73C-1901AC86B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658475" cy="483659"/>
          </a:xfrm>
        </p:spPr>
        <p:txBody>
          <a:bodyPr/>
          <a:lstStyle/>
          <a:p>
            <a:r>
              <a:rPr lang="en-US"/>
              <a:t>Click to add title</a:t>
            </a:r>
            <a:endParaRPr lang="cs-CZ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CEA25ED-437C-4499-BCEB-6CE2521359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>
            <a:off x="11319607" y="701120"/>
            <a:ext cx="1321221" cy="2023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42158-7FD7-A459-529B-226371DD5C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231900"/>
            <a:ext cx="1065847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32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7">
            <a:extLst>
              <a:ext uri="{FF2B5EF4-FFF2-40B4-BE49-F238E27FC236}">
                <a16:creationId xmlns:a16="http://schemas.microsoft.com/office/drawing/2014/main" id="{DA893A0D-84E8-2E1B-1504-0B85E807C421}"/>
              </a:ext>
            </a:extLst>
          </p:cNvPr>
          <p:cNvGrpSpPr/>
          <p:nvPr userDrawn="1"/>
        </p:nvGrpSpPr>
        <p:grpSpPr>
          <a:xfrm flipH="1">
            <a:off x="8128000" y="0"/>
            <a:ext cx="4064000" cy="6858000"/>
            <a:chOff x="0" y="0"/>
            <a:chExt cx="4064000" cy="6858000"/>
          </a:xfrm>
        </p:grpSpPr>
        <p:pic>
          <p:nvPicPr>
            <p:cNvPr id="14" name="Grafický objekt 8">
              <a:extLst>
                <a:ext uri="{FF2B5EF4-FFF2-40B4-BE49-F238E27FC236}">
                  <a16:creationId xmlns:a16="http://schemas.microsoft.com/office/drawing/2014/main" id="{6BA0FFA3-E5A1-A24C-C99D-6CC92AB15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64000" cy="6858000"/>
            </a:xfrm>
            <a:prstGeom prst="rect">
              <a:avLst/>
            </a:prstGeom>
          </p:spPr>
        </p:pic>
        <p:pic>
          <p:nvPicPr>
            <p:cNvPr id="15" name="Grafický objekt 9">
              <a:extLst>
                <a:ext uri="{FF2B5EF4-FFF2-40B4-BE49-F238E27FC236}">
                  <a16:creationId xmlns:a16="http://schemas.microsoft.com/office/drawing/2014/main" id="{02E7087F-FD3E-81E5-A119-29312262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169023"/>
              <a:ext cx="2307261" cy="2688977"/>
            </a:xfrm>
            <a:prstGeom prst="rect">
              <a:avLst/>
            </a:prstGeom>
          </p:spPr>
        </p:pic>
        <p:pic>
          <p:nvPicPr>
            <p:cNvPr id="17" name="Grafický objekt 10">
              <a:extLst>
                <a:ext uri="{FF2B5EF4-FFF2-40B4-BE49-F238E27FC236}">
                  <a16:creationId xmlns:a16="http://schemas.microsoft.com/office/drawing/2014/main" id="{83196CBE-78D5-E15D-16E3-DEBDB4243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499" y="930595"/>
              <a:ext cx="1923637" cy="1923637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D9F624-B182-4F40-A73C-1901AC86B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658475" cy="483659"/>
          </a:xfrm>
        </p:spPr>
        <p:txBody>
          <a:bodyPr/>
          <a:lstStyle/>
          <a:p>
            <a:r>
              <a:rPr lang="en-US"/>
              <a:t>Click to add title</a:t>
            </a:r>
            <a:endParaRPr lang="cs-CZ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CEA25ED-437C-4499-BCEB-6CE2521359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>
            <a:off x="11319607" y="701120"/>
            <a:ext cx="1321221" cy="202349"/>
          </a:xfrm>
          <a:prstGeom prst="rect">
            <a:avLst/>
          </a:prstGeom>
        </p:spPr>
      </p:pic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484E893D-CF90-422B-8048-8443BD372E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4863" y="1279525"/>
            <a:ext cx="5158935" cy="4886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92731E22-B3E6-47C6-8DEF-3A6B585E5C8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4865" y="1279525"/>
            <a:ext cx="5158935" cy="48863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068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7">
            <a:extLst>
              <a:ext uri="{FF2B5EF4-FFF2-40B4-BE49-F238E27FC236}">
                <a16:creationId xmlns:a16="http://schemas.microsoft.com/office/drawing/2014/main" id="{DA893A0D-84E8-2E1B-1504-0B85E807C421}"/>
              </a:ext>
            </a:extLst>
          </p:cNvPr>
          <p:cNvGrpSpPr/>
          <p:nvPr userDrawn="1"/>
        </p:nvGrpSpPr>
        <p:grpSpPr>
          <a:xfrm flipH="1">
            <a:off x="8128000" y="0"/>
            <a:ext cx="4064000" cy="6858000"/>
            <a:chOff x="0" y="0"/>
            <a:chExt cx="4064000" cy="6858000"/>
          </a:xfrm>
        </p:grpSpPr>
        <p:pic>
          <p:nvPicPr>
            <p:cNvPr id="14" name="Grafický objekt 8">
              <a:extLst>
                <a:ext uri="{FF2B5EF4-FFF2-40B4-BE49-F238E27FC236}">
                  <a16:creationId xmlns:a16="http://schemas.microsoft.com/office/drawing/2014/main" id="{6BA0FFA3-E5A1-A24C-C99D-6CC92AB15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64000" cy="6858000"/>
            </a:xfrm>
            <a:prstGeom prst="rect">
              <a:avLst/>
            </a:prstGeom>
          </p:spPr>
        </p:pic>
        <p:pic>
          <p:nvPicPr>
            <p:cNvPr id="15" name="Grafický objekt 9">
              <a:extLst>
                <a:ext uri="{FF2B5EF4-FFF2-40B4-BE49-F238E27FC236}">
                  <a16:creationId xmlns:a16="http://schemas.microsoft.com/office/drawing/2014/main" id="{02E7087F-FD3E-81E5-A119-29312262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169023"/>
              <a:ext cx="2307261" cy="2688977"/>
            </a:xfrm>
            <a:prstGeom prst="rect">
              <a:avLst/>
            </a:prstGeom>
          </p:spPr>
        </p:pic>
        <p:pic>
          <p:nvPicPr>
            <p:cNvPr id="17" name="Grafický objekt 10">
              <a:extLst>
                <a:ext uri="{FF2B5EF4-FFF2-40B4-BE49-F238E27FC236}">
                  <a16:creationId xmlns:a16="http://schemas.microsoft.com/office/drawing/2014/main" id="{83196CBE-78D5-E15D-16E3-DEBDB4243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499" y="930595"/>
              <a:ext cx="1923637" cy="1923637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D9F624-B182-4F40-A73C-1901AC86B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658475" cy="483659"/>
          </a:xfrm>
        </p:spPr>
        <p:txBody>
          <a:bodyPr/>
          <a:lstStyle/>
          <a:p>
            <a:r>
              <a:rPr lang="en-US"/>
              <a:t>Click to add title</a:t>
            </a:r>
            <a:endParaRPr lang="cs-CZ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CEA25ED-437C-4499-BCEB-6CE2521359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>
            <a:off x="11319607" y="701120"/>
            <a:ext cx="1321221" cy="2023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A206B-3E62-6F94-BC6C-7E8B762FC5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287463"/>
            <a:ext cx="5262588" cy="5021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E6BCB4D-91DC-81EE-7C35-8217977888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2849" y="1290569"/>
            <a:ext cx="5128716" cy="5021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57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2C2635-5993-43DF-AAEC-D0D4ABE4A4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549274"/>
            <a:ext cx="8736542" cy="900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title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FF892A-911C-4EB0-8312-4D669D038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3940045"/>
            <a:ext cx="3149470" cy="2225806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600">
                <a:latin typeface="+mj-lt"/>
              </a:defRPr>
            </a:lvl1pPr>
            <a:lvl2pPr marL="0" indent="0">
              <a:buNone/>
              <a:defRPr sz="1200"/>
            </a:lvl2pPr>
            <a:lvl3pPr marL="0"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Zástupný text 3">
            <a:extLst>
              <a:ext uri="{FF2B5EF4-FFF2-40B4-BE49-F238E27FC236}">
                <a16:creationId xmlns:a16="http://schemas.microsoft.com/office/drawing/2014/main" id="{8F3D4F35-92BB-40FA-8935-E05AF7CC85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60578" y="3940045"/>
            <a:ext cx="3091635" cy="2225806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600">
                <a:latin typeface="+mj-lt"/>
              </a:defRPr>
            </a:lvl1pPr>
            <a:lvl2pPr marL="0" indent="0">
              <a:buNone/>
              <a:defRPr sz="1200"/>
            </a:lvl2pPr>
            <a:lvl3pPr marL="0"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Zástupný text 3">
            <a:extLst>
              <a:ext uri="{FF2B5EF4-FFF2-40B4-BE49-F238E27FC236}">
                <a16:creationId xmlns:a16="http://schemas.microsoft.com/office/drawing/2014/main" id="{F76DA42A-0FC8-4096-9396-690AAD711D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6277" y="3940045"/>
            <a:ext cx="3132000" cy="2225806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600">
                <a:latin typeface="+mj-lt"/>
              </a:defRPr>
            </a:lvl1pPr>
            <a:lvl2pPr marL="0" indent="0">
              <a:buNone/>
              <a:defRPr sz="1200"/>
            </a:lvl2pPr>
            <a:lvl3pPr marL="0"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Zástupný obsah 4">
            <a:extLst>
              <a:ext uri="{FF2B5EF4-FFF2-40B4-BE49-F238E27FC236}">
                <a16:creationId xmlns:a16="http://schemas.microsoft.com/office/drawing/2014/main" id="{B4BD1786-A304-4E99-8C9B-772B89DDCC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599714" y="1628775"/>
            <a:ext cx="2905125" cy="2081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Zástupný obsah 4">
            <a:extLst>
              <a:ext uri="{FF2B5EF4-FFF2-40B4-BE49-F238E27FC236}">
                <a16:creationId xmlns:a16="http://schemas.microsoft.com/office/drawing/2014/main" id="{CF3BF714-1E2C-4B9B-B543-30C6E2D7623D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353832" y="1628775"/>
            <a:ext cx="2905125" cy="2081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Zástupný obsah 4">
            <a:extLst>
              <a:ext uri="{FF2B5EF4-FFF2-40B4-BE49-F238E27FC236}">
                <a16:creationId xmlns:a16="http://schemas.microsoft.com/office/drawing/2014/main" id="{4E74FF03-DF80-4887-A288-3A8358DF655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45596" y="1617663"/>
            <a:ext cx="2905125" cy="2081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816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ackground squares">
            <a:extLst>
              <a:ext uri="{FF2B5EF4-FFF2-40B4-BE49-F238E27FC236}">
                <a16:creationId xmlns:a16="http://schemas.microsoft.com/office/drawing/2014/main" id="{89DC1143-10D4-C246-B84D-06E07056E112}"/>
              </a:ext>
            </a:extLst>
          </p:cNvPr>
          <p:cNvGrpSpPr/>
          <p:nvPr userDrawn="1"/>
        </p:nvGrpSpPr>
        <p:grpSpPr>
          <a:xfrm>
            <a:off x="0" y="0"/>
            <a:ext cx="12196161" cy="6857999"/>
            <a:chOff x="0" y="0"/>
            <a:chExt cx="12196161" cy="6857999"/>
          </a:xfrm>
        </p:grpSpPr>
        <p:pic>
          <p:nvPicPr>
            <p:cNvPr id="18" name="Squares BR">
              <a:extLst>
                <a:ext uri="{FF2B5EF4-FFF2-40B4-BE49-F238E27FC236}">
                  <a16:creationId xmlns:a16="http://schemas.microsoft.com/office/drawing/2014/main" id="{D0BC693A-9773-6D3F-6819-C3AF4C1D6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1882" y="4468878"/>
              <a:ext cx="2170118" cy="2389121"/>
            </a:xfrm>
            <a:prstGeom prst="rect">
              <a:avLst/>
            </a:prstGeom>
          </p:spPr>
        </p:pic>
        <p:pic>
          <p:nvPicPr>
            <p:cNvPr id="19" name="Square right">
              <a:extLst>
                <a:ext uri="{FF2B5EF4-FFF2-40B4-BE49-F238E27FC236}">
                  <a16:creationId xmlns:a16="http://schemas.microsoft.com/office/drawing/2014/main" id="{435047CB-F811-70C1-A12C-D4A251235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6484" y="2391152"/>
              <a:ext cx="889677" cy="3295099"/>
            </a:xfrm>
            <a:prstGeom prst="rect">
              <a:avLst/>
            </a:prstGeom>
          </p:spPr>
        </p:pic>
        <p:pic>
          <p:nvPicPr>
            <p:cNvPr id="20" name="Squares TL">
              <a:extLst>
                <a:ext uri="{FF2B5EF4-FFF2-40B4-BE49-F238E27FC236}">
                  <a16:creationId xmlns:a16="http://schemas.microsoft.com/office/drawing/2014/main" id="{E9887F8D-1EF2-7E06-2244-9CD6935B64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388" t="21139"/>
            <a:stretch/>
          </p:blipFill>
          <p:spPr>
            <a:xfrm>
              <a:off x="0" y="0"/>
              <a:ext cx="1750593" cy="2041822"/>
            </a:xfrm>
            <a:prstGeom prst="rect">
              <a:avLst/>
            </a:prstGeom>
          </p:spPr>
        </p:pic>
      </p:grpSp>
      <p:sp>
        <p:nvSpPr>
          <p:cNvPr id="25" name="Zástupný text 3">
            <a:extLst>
              <a:ext uri="{FF2B5EF4-FFF2-40B4-BE49-F238E27FC236}">
                <a16:creationId xmlns:a16="http://schemas.microsoft.com/office/drawing/2014/main" id="{8F3D4F35-92BB-40FA-8935-E05AF7CC85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02744" y="3209847"/>
            <a:ext cx="3149470" cy="2291921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600">
                <a:latin typeface="+mj-lt"/>
              </a:defRPr>
            </a:lvl1pPr>
            <a:lvl2pPr marL="0" indent="0">
              <a:buNone/>
              <a:defRPr sz="1200"/>
            </a:lvl2pPr>
            <a:lvl3pPr marL="0"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Zástupný text 3">
            <a:extLst>
              <a:ext uri="{FF2B5EF4-FFF2-40B4-BE49-F238E27FC236}">
                <a16:creationId xmlns:a16="http://schemas.microsoft.com/office/drawing/2014/main" id="{F76DA42A-0FC8-4096-9396-690AAD711D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68807" y="3209847"/>
            <a:ext cx="3149470" cy="2291921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600">
                <a:latin typeface="+mj-lt"/>
              </a:defRPr>
            </a:lvl1pPr>
            <a:lvl2pPr marL="0" indent="0">
              <a:buNone/>
              <a:defRPr sz="1200"/>
            </a:lvl2pPr>
            <a:lvl3pPr marL="0"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FF892A-911C-4EB0-8312-4D669D038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3209847"/>
            <a:ext cx="3149470" cy="2291921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600">
                <a:latin typeface="+mj-lt"/>
              </a:defRPr>
            </a:lvl1pPr>
            <a:lvl2pPr marL="0" indent="0">
              <a:buNone/>
              <a:defRPr sz="1200"/>
            </a:lvl2pPr>
            <a:lvl3pPr marL="0"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28F32F40-2AB4-4296-8EB2-59B18AC33BF1}"/>
              </a:ext>
            </a:extLst>
          </p:cNvPr>
          <p:cNvSpPr/>
          <p:nvPr/>
        </p:nvSpPr>
        <p:spPr>
          <a:xfrm>
            <a:off x="8368528" y="1837239"/>
            <a:ext cx="1043058" cy="1043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ástupný symbol obrázku 7">
            <a:extLst>
              <a:ext uri="{FF2B5EF4-FFF2-40B4-BE49-F238E27FC236}">
                <a16:creationId xmlns:a16="http://schemas.microsoft.com/office/drawing/2014/main" id="{BB35FB9E-401D-47B7-AB55-146053BD0B7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638057" y="2106768"/>
            <a:ext cx="504000" cy="504000"/>
          </a:xfrm>
          <a:noFill/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9D9D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Add icon</a:t>
            </a:r>
            <a:endParaRPr lang="cs-CZ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AB78DCA5-7673-48FC-939F-BCB7722A1944}"/>
              </a:ext>
            </a:extLst>
          </p:cNvPr>
          <p:cNvSpPr/>
          <p:nvPr/>
        </p:nvSpPr>
        <p:spPr>
          <a:xfrm>
            <a:off x="4594227" y="1837239"/>
            <a:ext cx="1043058" cy="1043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ástupný symbol obrázku 7">
            <a:extLst>
              <a:ext uri="{FF2B5EF4-FFF2-40B4-BE49-F238E27FC236}">
                <a16:creationId xmlns:a16="http://schemas.microsoft.com/office/drawing/2014/main" id="{643D02C8-A39A-4BEC-967B-378525EC72C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863756" y="2106768"/>
            <a:ext cx="504000" cy="504000"/>
          </a:xfrm>
          <a:noFill/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9D9D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Add icon</a:t>
            </a:r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43AD64E-3D4B-45C9-98D0-C3053E3B684D}"/>
              </a:ext>
            </a:extLst>
          </p:cNvPr>
          <p:cNvSpPr/>
          <p:nvPr/>
        </p:nvSpPr>
        <p:spPr>
          <a:xfrm>
            <a:off x="820745" y="1837239"/>
            <a:ext cx="1043058" cy="1043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29C58CE8-44DB-46AB-9CD9-417607B5FD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0274" y="2106768"/>
            <a:ext cx="504000" cy="504000"/>
          </a:xfrm>
          <a:noFill/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icon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2C2635-5993-43DF-AAEC-D0D4ABE4A4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549274"/>
            <a:ext cx="8736542" cy="900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title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266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ackground squares">
            <a:extLst>
              <a:ext uri="{FF2B5EF4-FFF2-40B4-BE49-F238E27FC236}">
                <a16:creationId xmlns:a16="http://schemas.microsoft.com/office/drawing/2014/main" id="{BDD0B7EB-A5FC-9A79-77FD-94F175EC779F}"/>
              </a:ext>
            </a:extLst>
          </p:cNvPr>
          <p:cNvGrpSpPr/>
          <p:nvPr userDrawn="1"/>
        </p:nvGrpSpPr>
        <p:grpSpPr>
          <a:xfrm>
            <a:off x="0" y="0"/>
            <a:ext cx="12196161" cy="6857999"/>
            <a:chOff x="0" y="0"/>
            <a:chExt cx="12196161" cy="6857999"/>
          </a:xfrm>
        </p:grpSpPr>
        <p:pic>
          <p:nvPicPr>
            <p:cNvPr id="21" name="Squares BR">
              <a:extLst>
                <a:ext uri="{FF2B5EF4-FFF2-40B4-BE49-F238E27FC236}">
                  <a16:creationId xmlns:a16="http://schemas.microsoft.com/office/drawing/2014/main" id="{D94BC1DF-EEB7-4C87-2FC1-97AF0AC32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1882" y="4468878"/>
              <a:ext cx="2170118" cy="2389121"/>
            </a:xfrm>
            <a:prstGeom prst="rect">
              <a:avLst/>
            </a:prstGeom>
          </p:spPr>
        </p:pic>
        <p:pic>
          <p:nvPicPr>
            <p:cNvPr id="22" name="Square right">
              <a:extLst>
                <a:ext uri="{FF2B5EF4-FFF2-40B4-BE49-F238E27FC236}">
                  <a16:creationId xmlns:a16="http://schemas.microsoft.com/office/drawing/2014/main" id="{E820E4AE-836A-8156-DF71-DB4D01EA6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6484" y="2391152"/>
              <a:ext cx="889677" cy="3295099"/>
            </a:xfrm>
            <a:prstGeom prst="rect">
              <a:avLst/>
            </a:prstGeom>
          </p:spPr>
        </p:pic>
        <p:pic>
          <p:nvPicPr>
            <p:cNvPr id="23" name="Squares TL">
              <a:extLst>
                <a:ext uri="{FF2B5EF4-FFF2-40B4-BE49-F238E27FC236}">
                  <a16:creationId xmlns:a16="http://schemas.microsoft.com/office/drawing/2014/main" id="{A241BE87-EB18-A5CD-3839-0B54741069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388" t="21139"/>
            <a:stretch/>
          </p:blipFill>
          <p:spPr>
            <a:xfrm>
              <a:off x="0" y="0"/>
              <a:ext cx="1750593" cy="2041822"/>
            </a:xfrm>
            <a:prstGeom prst="rect">
              <a:avLst/>
            </a:prstGeom>
          </p:spPr>
        </p:pic>
      </p:grpSp>
      <p:sp>
        <p:nvSpPr>
          <p:cNvPr id="47" name="Obdélník 46">
            <a:extLst>
              <a:ext uri="{FF2B5EF4-FFF2-40B4-BE49-F238E27FC236}">
                <a16:creationId xmlns:a16="http://schemas.microsoft.com/office/drawing/2014/main" id="{312EC387-8468-42A0-8E7F-435317C676DB}"/>
              </a:ext>
            </a:extLst>
          </p:cNvPr>
          <p:cNvSpPr/>
          <p:nvPr/>
        </p:nvSpPr>
        <p:spPr>
          <a:xfrm>
            <a:off x="3673322" y="1837239"/>
            <a:ext cx="1043058" cy="1043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Zástupný text 3">
            <a:extLst>
              <a:ext uri="{FF2B5EF4-FFF2-40B4-BE49-F238E27FC236}">
                <a16:creationId xmlns:a16="http://schemas.microsoft.com/office/drawing/2014/main" id="{89DB630D-0511-44E1-A898-0171BBB077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1722" y="3209847"/>
            <a:ext cx="2088000" cy="2291921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600">
                <a:latin typeface="+mj-lt"/>
              </a:defRPr>
            </a:lvl1pPr>
            <a:lvl2pPr marL="0" indent="0">
              <a:buNone/>
              <a:defRPr sz="1200"/>
            </a:lvl2pPr>
            <a:lvl3pPr marL="0"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085C692A-3AA1-4287-99E0-F2AB2C65BF1D}"/>
              </a:ext>
            </a:extLst>
          </p:cNvPr>
          <p:cNvSpPr/>
          <p:nvPr/>
        </p:nvSpPr>
        <p:spPr>
          <a:xfrm>
            <a:off x="6454807" y="1837239"/>
            <a:ext cx="1043058" cy="1043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Zástupný text 3">
            <a:extLst>
              <a:ext uri="{FF2B5EF4-FFF2-40B4-BE49-F238E27FC236}">
                <a16:creationId xmlns:a16="http://schemas.microsoft.com/office/drawing/2014/main" id="{50F06406-0EE3-4C3C-BDE3-B4DB321965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53207" y="3209847"/>
            <a:ext cx="2088000" cy="2291921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600">
                <a:latin typeface="+mj-lt"/>
              </a:defRPr>
            </a:lvl1pPr>
            <a:lvl2pPr marL="0" indent="0">
              <a:buNone/>
              <a:defRPr sz="1200"/>
            </a:lvl2pPr>
            <a:lvl3pPr marL="0"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EB9B65B4-32D9-4E2E-8CD1-E0F163F1B95E}"/>
              </a:ext>
            </a:extLst>
          </p:cNvPr>
          <p:cNvSpPr/>
          <p:nvPr/>
        </p:nvSpPr>
        <p:spPr>
          <a:xfrm>
            <a:off x="9217135" y="1837239"/>
            <a:ext cx="1043058" cy="1043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Zástupný text 3">
            <a:extLst>
              <a:ext uri="{FF2B5EF4-FFF2-40B4-BE49-F238E27FC236}">
                <a16:creationId xmlns:a16="http://schemas.microsoft.com/office/drawing/2014/main" id="{7435BCC4-C807-4D87-990F-ECB9CAE1FF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5535" y="3209847"/>
            <a:ext cx="2088000" cy="2291921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600">
                <a:latin typeface="+mj-lt"/>
              </a:defRPr>
            </a:lvl1pPr>
            <a:lvl2pPr marL="0" indent="0">
              <a:buNone/>
              <a:defRPr sz="1200"/>
            </a:lvl2pPr>
            <a:lvl3pPr marL="0"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43AD64E-3D4B-45C9-98D0-C3053E3B684D}"/>
              </a:ext>
            </a:extLst>
          </p:cNvPr>
          <p:cNvSpPr/>
          <p:nvPr/>
        </p:nvSpPr>
        <p:spPr>
          <a:xfrm>
            <a:off x="820745" y="1837239"/>
            <a:ext cx="1043058" cy="10430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2C2635-5993-43DF-AAEC-D0D4ABE4A4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549274"/>
            <a:ext cx="8736542" cy="900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title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FF892A-911C-4EB0-8312-4D669D038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45" y="3209847"/>
            <a:ext cx="2088000" cy="2291921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1600">
                <a:latin typeface="+mj-lt"/>
              </a:defRPr>
            </a:lvl1pPr>
            <a:lvl2pPr marL="0" indent="0">
              <a:buNone/>
              <a:defRPr sz="1200"/>
            </a:lvl2pPr>
            <a:lvl3pPr marL="0"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Zástupný symbol obrázku 7">
            <a:extLst>
              <a:ext uri="{FF2B5EF4-FFF2-40B4-BE49-F238E27FC236}">
                <a16:creationId xmlns:a16="http://schemas.microsoft.com/office/drawing/2014/main" id="{572C2C2D-19FF-4764-AC26-3638E50DC4A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42851" y="2106768"/>
            <a:ext cx="504000" cy="504000"/>
          </a:xfrm>
          <a:noFill/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icon</a:t>
            </a:r>
            <a:endParaRPr lang="cs-CZ"/>
          </a:p>
        </p:txBody>
      </p:sp>
      <p:sp>
        <p:nvSpPr>
          <p:cNvPr id="52" name="Zástupný symbol obrázku 7">
            <a:extLst>
              <a:ext uri="{FF2B5EF4-FFF2-40B4-BE49-F238E27FC236}">
                <a16:creationId xmlns:a16="http://schemas.microsoft.com/office/drawing/2014/main" id="{30A25377-0493-400C-A10F-86FD8DA179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24336" y="2106768"/>
            <a:ext cx="504000" cy="504000"/>
          </a:xfrm>
          <a:noFill/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icon</a:t>
            </a:r>
            <a:endParaRPr lang="cs-CZ"/>
          </a:p>
        </p:txBody>
      </p:sp>
      <p:sp>
        <p:nvSpPr>
          <p:cNvPr id="55" name="Zástupný symbol obrázku 7">
            <a:extLst>
              <a:ext uri="{FF2B5EF4-FFF2-40B4-BE49-F238E27FC236}">
                <a16:creationId xmlns:a16="http://schemas.microsoft.com/office/drawing/2014/main" id="{E7E80623-43D3-44D9-AE6B-E8D24F5A752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86664" y="2106768"/>
            <a:ext cx="504000" cy="504000"/>
          </a:xfrm>
          <a:noFill/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icon</a:t>
            </a:r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29C58CE8-44DB-46AB-9CD9-417607B5FD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0274" y="2106768"/>
            <a:ext cx="504000" cy="504000"/>
          </a:xfrm>
          <a:noFill/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9D9D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Add icon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645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ackground squares">
            <a:extLst>
              <a:ext uri="{FF2B5EF4-FFF2-40B4-BE49-F238E27FC236}">
                <a16:creationId xmlns:a16="http://schemas.microsoft.com/office/drawing/2014/main" id="{429DD9F2-7051-F80C-5965-8F6F87735725}"/>
              </a:ext>
            </a:extLst>
          </p:cNvPr>
          <p:cNvGrpSpPr/>
          <p:nvPr userDrawn="1"/>
        </p:nvGrpSpPr>
        <p:grpSpPr>
          <a:xfrm>
            <a:off x="0" y="0"/>
            <a:ext cx="12196161" cy="6857999"/>
            <a:chOff x="0" y="0"/>
            <a:chExt cx="12196161" cy="6857999"/>
          </a:xfrm>
        </p:grpSpPr>
        <p:pic>
          <p:nvPicPr>
            <p:cNvPr id="20" name="Squares BR">
              <a:extLst>
                <a:ext uri="{FF2B5EF4-FFF2-40B4-BE49-F238E27FC236}">
                  <a16:creationId xmlns:a16="http://schemas.microsoft.com/office/drawing/2014/main" id="{3B2572D4-C89E-19F6-2F1B-83F5A7030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1882" y="4468878"/>
              <a:ext cx="2170118" cy="2389121"/>
            </a:xfrm>
            <a:prstGeom prst="rect">
              <a:avLst/>
            </a:prstGeom>
          </p:spPr>
        </p:pic>
        <p:pic>
          <p:nvPicPr>
            <p:cNvPr id="21" name="Square right">
              <a:extLst>
                <a:ext uri="{FF2B5EF4-FFF2-40B4-BE49-F238E27FC236}">
                  <a16:creationId xmlns:a16="http://schemas.microsoft.com/office/drawing/2014/main" id="{F5375BB3-8A15-6F99-3EED-FAB32E408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6484" y="2391152"/>
              <a:ext cx="889677" cy="3295099"/>
            </a:xfrm>
            <a:prstGeom prst="rect">
              <a:avLst/>
            </a:prstGeom>
          </p:spPr>
        </p:pic>
        <p:pic>
          <p:nvPicPr>
            <p:cNvPr id="22" name="Squares TL">
              <a:extLst>
                <a:ext uri="{FF2B5EF4-FFF2-40B4-BE49-F238E27FC236}">
                  <a16:creationId xmlns:a16="http://schemas.microsoft.com/office/drawing/2014/main" id="{5885E051-0A48-B62E-9F01-2B221AB7E3F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388" t="21139"/>
            <a:stretch/>
          </p:blipFill>
          <p:spPr>
            <a:xfrm>
              <a:off x="0" y="0"/>
              <a:ext cx="1750593" cy="2041822"/>
            </a:xfrm>
            <a:prstGeom prst="rect">
              <a:avLst/>
            </a:prstGeom>
          </p:spPr>
        </p:pic>
      </p:grpSp>
      <p:sp>
        <p:nvSpPr>
          <p:cNvPr id="88" name="Zástupný text 4">
            <a:extLst>
              <a:ext uri="{FF2B5EF4-FFF2-40B4-BE49-F238E27FC236}">
                <a16:creationId xmlns:a16="http://schemas.microsoft.com/office/drawing/2014/main" id="{BCD1794A-AB54-493C-8DB4-795C716D74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67153" y="4022828"/>
            <a:ext cx="802414" cy="80241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2C2635-5993-43DF-AAEC-D0D4ABE4A4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549274"/>
            <a:ext cx="8736542" cy="900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title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6F8014-2BA0-472D-ACEE-55C4591CE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875" y="2042307"/>
            <a:ext cx="802414" cy="80241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FF892A-911C-4EB0-8312-4D669D038E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7619" y="2041525"/>
            <a:ext cx="2088000" cy="1387475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tx1"/>
                </a:solidFill>
              </a:defRPr>
            </a:lvl2pPr>
            <a:lvl3pPr marL="0"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0" name="Zástupný text 4">
            <a:extLst>
              <a:ext uri="{FF2B5EF4-FFF2-40B4-BE49-F238E27FC236}">
                <a16:creationId xmlns:a16="http://schemas.microsoft.com/office/drawing/2014/main" id="{7D66BDEA-06B1-4C3A-B351-9222FCCE49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5724" y="2042307"/>
            <a:ext cx="802414" cy="80241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82" name="Zástupný text 4">
            <a:extLst>
              <a:ext uri="{FF2B5EF4-FFF2-40B4-BE49-F238E27FC236}">
                <a16:creationId xmlns:a16="http://schemas.microsoft.com/office/drawing/2014/main" id="{51FE4F6F-3875-465F-B9C0-EBECA9FDCE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7153" y="2042307"/>
            <a:ext cx="802414" cy="80241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84" name="Zástupný text 4">
            <a:extLst>
              <a:ext uri="{FF2B5EF4-FFF2-40B4-BE49-F238E27FC236}">
                <a16:creationId xmlns:a16="http://schemas.microsoft.com/office/drawing/2014/main" id="{58986174-BF84-415C-B100-119B54BE8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875" y="4022828"/>
            <a:ext cx="802414" cy="80241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86" name="Zástupný text 4">
            <a:extLst>
              <a:ext uri="{FF2B5EF4-FFF2-40B4-BE49-F238E27FC236}">
                <a16:creationId xmlns:a16="http://schemas.microsoft.com/office/drawing/2014/main" id="{5695C624-7AA6-479A-91DB-695FA71D4D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5724" y="4022828"/>
            <a:ext cx="802414" cy="80241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90" name="Zástupný text 3">
            <a:extLst>
              <a:ext uri="{FF2B5EF4-FFF2-40B4-BE49-F238E27FC236}">
                <a16:creationId xmlns:a16="http://schemas.microsoft.com/office/drawing/2014/main" id="{E569C505-2B33-4F71-9C24-95BFFEA2B5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15468" y="2041525"/>
            <a:ext cx="2088000" cy="1387475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tx1"/>
                </a:solidFill>
              </a:defRPr>
            </a:lvl2pPr>
            <a:lvl3pPr marL="0"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1" name="Zástupný text 3">
            <a:extLst>
              <a:ext uri="{FF2B5EF4-FFF2-40B4-BE49-F238E27FC236}">
                <a16:creationId xmlns:a16="http://schemas.microsoft.com/office/drawing/2014/main" id="{5600BDA1-9E6E-4D4D-BE1C-88602EEAB85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83317" y="2041525"/>
            <a:ext cx="2088000" cy="1387475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tx1"/>
                </a:solidFill>
              </a:defRPr>
            </a:lvl2pPr>
            <a:lvl3pPr marL="0"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2" name="Zástupný text 3">
            <a:extLst>
              <a:ext uri="{FF2B5EF4-FFF2-40B4-BE49-F238E27FC236}">
                <a16:creationId xmlns:a16="http://schemas.microsoft.com/office/drawing/2014/main" id="{62CADB34-67A1-4AF2-9397-54B239314A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47619" y="4013280"/>
            <a:ext cx="2088000" cy="1387475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tx1"/>
                </a:solidFill>
              </a:defRPr>
            </a:lvl2pPr>
            <a:lvl3pPr marL="0"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3" name="Zástupný text 3">
            <a:extLst>
              <a:ext uri="{FF2B5EF4-FFF2-40B4-BE49-F238E27FC236}">
                <a16:creationId xmlns:a16="http://schemas.microsoft.com/office/drawing/2014/main" id="{BFD85542-6651-42C3-B179-E773424366F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15468" y="4013280"/>
            <a:ext cx="2088000" cy="1387475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tx1"/>
                </a:solidFill>
              </a:defRPr>
            </a:lvl2pPr>
            <a:lvl3pPr marL="0"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4" name="Zástupný text 3">
            <a:extLst>
              <a:ext uri="{FF2B5EF4-FFF2-40B4-BE49-F238E27FC236}">
                <a16:creationId xmlns:a16="http://schemas.microsoft.com/office/drawing/2014/main" id="{5537313A-84E3-4E00-861E-6FF2213E2FA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83317" y="4013280"/>
            <a:ext cx="2088000" cy="1387475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200">
                <a:solidFill>
                  <a:schemeClr val="tx1"/>
                </a:solidFill>
              </a:defRPr>
            </a:lvl2pPr>
            <a:lvl3pPr marL="0"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683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1969C-E939-4B69-8515-0CC47FA76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656888" cy="898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B914A32-1F50-44DA-9773-94AC15D94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49389"/>
            <a:ext cx="10656888" cy="4716462"/>
          </a:xfrm>
        </p:spPr>
        <p:txBody>
          <a:bodyPr/>
          <a:lstStyle>
            <a:lvl1pPr>
              <a:lnSpc>
                <a:spcPts val="1850"/>
              </a:lnSpc>
              <a:defRPr sz="1400"/>
            </a:lvl1pPr>
            <a:lvl2pPr>
              <a:lnSpc>
                <a:spcPts val="1850"/>
              </a:lnSpc>
              <a:defRPr sz="1400"/>
            </a:lvl2pPr>
            <a:lvl3pPr>
              <a:lnSpc>
                <a:spcPts val="1850"/>
              </a:lnSpc>
              <a:defRPr sz="1400"/>
            </a:lvl3pPr>
            <a:lvl4pPr>
              <a:lnSpc>
                <a:spcPts val="1850"/>
              </a:lnSpc>
              <a:defRPr sz="1400"/>
            </a:lvl4pPr>
            <a:lvl5pPr>
              <a:lnSpc>
                <a:spcPts val="185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880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Background squares">
            <a:extLst>
              <a:ext uri="{FF2B5EF4-FFF2-40B4-BE49-F238E27FC236}">
                <a16:creationId xmlns:a16="http://schemas.microsoft.com/office/drawing/2014/main" id="{425369AF-4F32-C9E5-5D53-EFB773D8E6BF}"/>
              </a:ext>
            </a:extLst>
          </p:cNvPr>
          <p:cNvGrpSpPr/>
          <p:nvPr userDrawn="1"/>
        </p:nvGrpSpPr>
        <p:grpSpPr>
          <a:xfrm>
            <a:off x="0" y="0"/>
            <a:ext cx="12196161" cy="6857999"/>
            <a:chOff x="0" y="0"/>
            <a:chExt cx="12196161" cy="6857999"/>
          </a:xfrm>
        </p:grpSpPr>
        <p:pic>
          <p:nvPicPr>
            <p:cNvPr id="29" name="Squares BR">
              <a:extLst>
                <a:ext uri="{FF2B5EF4-FFF2-40B4-BE49-F238E27FC236}">
                  <a16:creationId xmlns:a16="http://schemas.microsoft.com/office/drawing/2014/main" id="{41BBA503-F5F7-41A8-7D16-D4C797905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1882" y="4468878"/>
              <a:ext cx="2170118" cy="2389121"/>
            </a:xfrm>
            <a:prstGeom prst="rect">
              <a:avLst/>
            </a:prstGeom>
          </p:spPr>
        </p:pic>
        <p:pic>
          <p:nvPicPr>
            <p:cNvPr id="30" name="Square right">
              <a:extLst>
                <a:ext uri="{FF2B5EF4-FFF2-40B4-BE49-F238E27FC236}">
                  <a16:creationId xmlns:a16="http://schemas.microsoft.com/office/drawing/2014/main" id="{B7E7F9AF-BD5F-E72C-3162-184AD7E84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6484" y="2391152"/>
              <a:ext cx="889677" cy="3295099"/>
            </a:xfrm>
            <a:prstGeom prst="rect">
              <a:avLst/>
            </a:prstGeom>
          </p:spPr>
        </p:pic>
        <p:pic>
          <p:nvPicPr>
            <p:cNvPr id="31" name="Squares TL">
              <a:extLst>
                <a:ext uri="{FF2B5EF4-FFF2-40B4-BE49-F238E27FC236}">
                  <a16:creationId xmlns:a16="http://schemas.microsoft.com/office/drawing/2014/main" id="{BF5318EA-CDB0-36A6-5944-E59CF226CA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388" t="21139"/>
            <a:stretch/>
          </p:blipFill>
          <p:spPr>
            <a:xfrm>
              <a:off x="0" y="0"/>
              <a:ext cx="1750593" cy="2041822"/>
            </a:xfrm>
            <a:prstGeom prst="rect">
              <a:avLst/>
            </a:prstGeom>
          </p:spPr>
        </p:pic>
      </p:grp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2C2635-5993-43DF-AAEC-D0D4ABE4A4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549275"/>
            <a:ext cx="8736542" cy="3916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title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6F8014-2BA0-472D-ACEE-55C4591CE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7875" y="1692275"/>
            <a:ext cx="540000" cy="54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45" name="Zástupný text 4">
            <a:extLst>
              <a:ext uri="{FF2B5EF4-FFF2-40B4-BE49-F238E27FC236}">
                <a16:creationId xmlns:a16="http://schemas.microsoft.com/office/drawing/2014/main" id="{1BD29BA8-28BC-4F2D-8FF1-EB34737C7A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863" y="940901"/>
            <a:ext cx="540000" cy="32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1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1/2</a:t>
            </a:r>
          </a:p>
        </p:txBody>
      </p:sp>
      <p:sp>
        <p:nvSpPr>
          <p:cNvPr id="47" name="Zástupný text 46">
            <a:extLst>
              <a:ext uri="{FF2B5EF4-FFF2-40B4-BE49-F238E27FC236}">
                <a16:creationId xmlns:a16="http://schemas.microsoft.com/office/drawing/2014/main" id="{D81C0D8C-1F40-43DA-A6DD-C1F1150563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1199" y="1681693"/>
            <a:ext cx="4090801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Zástupný text 4">
            <a:extLst>
              <a:ext uri="{FF2B5EF4-FFF2-40B4-BE49-F238E27FC236}">
                <a16:creationId xmlns:a16="http://schemas.microsoft.com/office/drawing/2014/main" id="{ED300EE8-C8E2-4334-BEB4-CB2E24B694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875" y="2564297"/>
            <a:ext cx="540000" cy="54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51" name="Zástupný text 46">
            <a:extLst>
              <a:ext uri="{FF2B5EF4-FFF2-40B4-BE49-F238E27FC236}">
                <a16:creationId xmlns:a16="http://schemas.microsoft.com/office/drawing/2014/main" id="{C7E7F374-8731-48B1-8E80-650B78015A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51199" y="2553715"/>
            <a:ext cx="4090801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Zástupný text 4">
            <a:extLst>
              <a:ext uri="{FF2B5EF4-FFF2-40B4-BE49-F238E27FC236}">
                <a16:creationId xmlns:a16="http://schemas.microsoft.com/office/drawing/2014/main" id="{D5129559-B4C5-4D16-B7D7-A373FB5FCC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0818" y="2564297"/>
            <a:ext cx="540000" cy="54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53" name="Zástupný text 46">
            <a:extLst>
              <a:ext uri="{FF2B5EF4-FFF2-40B4-BE49-F238E27FC236}">
                <a16:creationId xmlns:a16="http://schemas.microsoft.com/office/drawing/2014/main" id="{0FBB8A95-E744-4DCE-9133-775F5DD73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94142" y="2553715"/>
            <a:ext cx="4090801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Zástupný text 4">
            <a:extLst>
              <a:ext uri="{FF2B5EF4-FFF2-40B4-BE49-F238E27FC236}">
                <a16:creationId xmlns:a16="http://schemas.microsoft.com/office/drawing/2014/main" id="{1874138B-3C18-425D-833C-36F75DE758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875" y="3445043"/>
            <a:ext cx="540000" cy="54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55" name="Zástupný text 46">
            <a:extLst>
              <a:ext uri="{FF2B5EF4-FFF2-40B4-BE49-F238E27FC236}">
                <a16:creationId xmlns:a16="http://schemas.microsoft.com/office/drawing/2014/main" id="{52743DBB-E2BF-4D39-A3E3-024F2E6C5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1199" y="3434461"/>
            <a:ext cx="4090801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Zástupný text 4">
            <a:extLst>
              <a:ext uri="{FF2B5EF4-FFF2-40B4-BE49-F238E27FC236}">
                <a16:creationId xmlns:a16="http://schemas.microsoft.com/office/drawing/2014/main" id="{D1709987-BB54-4DBA-A5D3-6E3DD65162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0818" y="3445043"/>
            <a:ext cx="540000" cy="54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57" name="Zástupný text 46">
            <a:extLst>
              <a:ext uri="{FF2B5EF4-FFF2-40B4-BE49-F238E27FC236}">
                <a16:creationId xmlns:a16="http://schemas.microsoft.com/office/drawing/2014/main" id="{1DF73C2A-AA71-4A6E-A068-0B72E48522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94142" y="3434461"/>
            <a:ext cx="4090801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Zástupný text 4">
            <a:extLst>
              <a:ext uri="{FF2B5EF4-FFF2-40B4-BE49-F238E27FC236}">
                <a16:creationId xmlns:a16="http://schemas.microsoft.com/office/drawing/2014/main" id="{1F57522A-AE39-45EB-9E66-CF6D6C107E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7875" y="4350396"/>
            <a:ext cx="540000" cy="54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59" name="Zástupný text 46">
            <a:extLst>
              <a:ext uri="{FF2B5EF4-FFF2-40B4-BE49-F238E27FC236}">
                <a16:creationId xmlns:a16="http://schemas.microsoft.com/office/drawing/2014/main" id="{381274B8-83A2-4F58-9625-89346BCBED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51199" y="4339814"/>
            <a:ext cx="4090801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Zástupný text 4">
            <a:extLst>
              <a:ext uri="{FF2B5EF4-FFF2-40B4-BE49-F238E27FC236}">
                <a16:creationId xmlns:a16="http://schemas.microsoft.com/office/drawing/2014/main" id="{AADD2C17-0868-4092-B588-F72B3C3814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0818" y="4350396"/>
            <a:ext cx="540000" cy="54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61" name="Zástupný text 46">
            <a:extLst>
              <a:ext uri="{FF2B5EF4-FFF2-40B4-BE49-F238E27FC236}">
                <a16:creationId xmlns:a16="http://schemas.microsoft.com/office/drawing/2014/main" id="{772F64B4-B9BE-4D5A-BD76-CDFBFF2908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94142" y="4339814"/>
            <a:ext cx="4090801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Zástupný text 4">
            <a:extLst>
              <a:ext uri="{FF2B5EF4-FFF2-40B4-BE49-F238E27FC236}">
                <a16:creationId xmlns:a16="http://schemas.microsoft.com/office/drawing/2014/main" id="{CBAE4A12-C693-457B-A690-FD6AA6EE5C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7875" y="5214993"/>
            <a:ext cx="540000" cy="54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63" name="Zástupný text 46">
            <a:extLst>
              <a:ext uri="{FF2B5EF4-FFF2-40B4-BE49-F238E27FC236}">
                <a16:creationId xmlns:a16="http://schemas.microsoft.com/office/drawing/2014/main" id="{3DAA7ADB-694F-4684-8FDA-A418D0A982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51199" y="5204411"/>
            <a:ext cx="4090801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Zástupný text 4">
            <a:extLst>
              <a:ext uri="{FF2B5EF4-FFF2-40B4-BE49-F238E27FC236}">
                <a16:creationId xmlns:a16="http://schemas.microsoft.com/office/drawing/2014/main" id="{0072792F-48B9-47B6-8809-BD5E5A794F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0818" y="5214993"/>
            <a:ext cx="540000" cy="54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65" name="Zástupný text 46">
            <a:extLst>
              <a:ext uri="{FF2B5EF4-FFF2-40B4-BE49-F238E27FC236}">
                <a16:creationId xmlns:a16="http://schemas.microsoft.com/office/drawing/2014/main" id="{DB4F8C59-37AF-4989-A4BF-F6F5C9A3896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394142" y="5204411"/>
            <a:ext cx="4090801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Zástupný text 4">
            <a:extLst>
              <a:ext uri="{FF2B5EF4-FFF2-40B4-BE49-F238E27FC236}">
                <a16:creationId xmlns:a16="http://schemas.microsoft.com/office/drawing/2014/main" id="{C6553955-34C0-4254-A426-66CEFE9071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0818" y="1692275"/>
            <a:ext cx="540000" cy="540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67" name="Zástupný text 46">
            <a:extLst>
              <a:ext uri="{FF2B5EF4-FFF2-40B4-BE49-F238E27FC236}">
                <a16:creationId xmlns:a16="http://schemas.microsoft.com/office/drawing/2014/main" id="{11496836-5C19-4FB6-86DC-C03BB3AEB9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94142" y="1681693"/>
            <a:ext cx="4090801" cy="584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44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aim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cký objekt 33">
            <a:extLst>
              <a:ext uri="{FF2B5EF4-FFF2-40B4-BE49-F238E27FC236}">
                <a16:creationId xmlns:a16="http://schemas.microsoft.com/office/drawing/2014/main" id="{62BFFA5C-7E80-AA49-8A3A-F50C6FB50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1754"/>
            <a:ext cx="2121866" cy="5643530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ECA6081-A13B-4B43-9B1A-5BC664833D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5636" y="2605050"/>
            <a:ext cx="2750411" cy="4252950"/>
          </a:xfrm>
          <a:prstGeom prst="rect">
            <a:avLst/>
          </a:prstGeom>
        </p:spPr>
      </p:pic>
      <p:pic>
        <p:nvPicPr>
          <p:cNvPr id="36" name="Grafický objekt 35">
            <a:extLst>
              <a:ext uri="{FF2B5EF4-FFF2-40B4-BE49-F238E27FC236}">
                <a16:creationId xmlns:a16="http://schemas.microsoft.com/office/drawing/2014/main" id="{C711A6E1-C404-7447-AF55-BBD6A8A1AE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5676" y="0"/>
            <a:ext cx="2112886" cy="151409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751AB4-C0BE-44D4-BB8A-82FDCAFBD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1188" y="2546350"/>
            <a:ext cx="8429625" cy="1765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cs-CZ" sz="5300" b="0" i="0" u="none" strike="noStrike" kern="1200" cap="none" spc="-15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732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aim dark">
    <p:bg>
      <p:bgPr>
        <a:solidFill>
          <a:srgbClr val="2E2D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07638BA6-AC06-6A45-AF11-101A59846A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35795" cy="5684108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410FB549-BA8C-6242-87A9-8A8BC7812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5504" y="2605316"/>
            <a:ext cx="2750239" cy="4252684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52B928FB-B9E9-1841-A69D-CDD9E66A81F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1804" y="0"/>
            <a:ext cx="2135795" cy="1530509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B206004-A004-FF4B-BE1A-F48C150BCA61}"/>
              </a:ext>
            </a:extLst>
          </p:cNvPr>
          <p:cNvSpPr txBox="1"/>
          <p:nvPr userDrawn="1"/>
        </p:nvSpPr>
        <p:spPr>
          <a:xfrm>
            <a:off x="11043541" y="6477000"/>
            <a:ext cx="1039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F1D71-50B0-D54C-8779-2DDD92FC96A0}" type="slidenum">
              <a:rPr lang="cs-CZ" sz="120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cs-CZ" sz="120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id="{F6B76F11-AD02-C844-AD55-3437A610A0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>
            <a:off x="11316562" y="700649"/>
            <a:ext cx="1321221" cy="202349"/>
          </a:xfrm>
          <a:prstGeom prst="rect">
            <a:avLst/>
          </a:prstGeom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BC01C037-5972-AD47-96C5-230540B19B58}"/>
              </a:ext>
            </a:extLst>
          </p:cNvPr>
          <p:cNvSpPr/>
          <p:nvPr/>
        </p:nvSpPr>
        <p:spPr>
          <a:xfrm>
            <a:off x="121393" y="6519505"/>
            <a:ext cx="183575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cs-CZ" sz="750" b="0" i="0" u="none" kern="1200">
                <a:solidFill>
                  <a:schemeClr val="bg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© 2022 Actum, s.r.o. All rights reserved.</a:t>
            </a:r>
            <a:endParaRPr lang="cs-CZ" sz="750" b="0" i="0" u="none" strike="noStrike">
              <a:solidFill>
                <a:schemeClr val="bg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0A90220-B73A-472A-BE6F-E8EAA61E8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1188" y="2546350"/>
            <a:ext cx="8429625" cy="1765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cs-CZ" sz="5300" b="0" i="0" u="none" strike="noStrike" kern="1200" cap="none" spc="-150" normalizeH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text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269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Objec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ackground squares">
            <a:extLst>
              <a:ext uri="{FF2B5EF4-FFF2-40B4-BE49-F238E27FC236}">
                <a16:creationId xmlns:a16="http://schemas.microsoft.com/office/drawing/2014/main" id="{F0D9C2A6-8C23-4100-A023-1AF915B59EA5}"/>
              </a:ext>
            </a:extLst>
          </p:cNvPr>
          <p:cNvGrpSpPr/>
          <p:nvPr userDrawn="1"/>
        </p:nvGrpSpPr>
        <p:grpSpPr>
          <a:xfrm>
            <a:off x="0" y="0"/>
            <a:ext cx="12196161" cy="6857999"/>
            <a:chOff x="0" y="0"/>
            <a:chExt cx="12196161" cy="6857999"/>
          </a:xfrm>
        </p:grpSpPr>
        <p:pic>
          <p:nvPicPr>
            <p:cNvPr id="13" name="Squares BR">
              <a:extLst>
                <a:ext uri="{FF2B5EF4-FFF2-40B4-BE49-F238E27FC236}">
                  <a16:creationId xmlns:a16="http://schemas.microsoft.com/office/drawing/2014/main" id="{8DAF9D71-6B12-82AE-D0C9-BBCD470F6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1882" y="4468878"/>
              <a:ext cx="2170118" cy="2389121"/>
            </a:xfrm>
            <a:prstGeom prst="rect">
              <a:avLst/>
            </a:prstGeom>
          </p:spPr>
        </p:pic>
        <p:pic>
          <p:nvPicPr>
            <p:cNvPr id="14" name="Square right">
              <a:extLst>
                <a:ext uri="{FF2B5EF4-FFF2-40B4-BE49-F238E27FC236}">
                  <a16:creationId xmlns:a16="http://schemas.microsoft.com/office/drawing/2014/main" id="{8F613420-4F00-7396-123F-794FF40C0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6484" y="2391152"/>
              <a:ext cx="889677" cy="3295099"/>
            </a:xfrm>
            <a:prstGeom prst="rect">
              <a:avLst/>
            </a:prstGeom>
          </p:spPr>
        </p:pic>
        <p:pic>
          <p:nvPicPr>
            <p:cNvPr id="15" name="Squares TL">
              <a:extLst>
                <a:ext uri="{FF2B5EF4-FFF2-40B4-BE49-F238E27FC236}">
                  <a16:creationId xmlns:a16="http://schemas.microsoft.com/office/drawing/2014/main" id="{D07D857A-2B43-034A-22F8-3896373147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388" t="21139"/>
            <a:stretch/>
          </p:blipFill>
          <p:spPr>
            <a:xfrm>
              <a:off x="0" y="0"/>
              <a:ext cx="1750593" cy="2041822"/>
            </a:xfrm>
            <a:prstGeom prst="rect">
              <a:avLst/>
            </a:prstGeom>
          </p:spPr>
        </p:pic>
      </p:grp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C573FBA2-6611-4D07-A330-E2FA65F66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0793" y="549275"/>
            <a:ext cx="5011420" cy="5616575"/>
          </a:xfrm>
        </p:spPr>
        <p:txBody>
          <a:bodyPr anchor="ctr" anchorCtr="0"/>
          <a:lstStyle>
            <a:lvl1pPr marL="0" indent="0">
              <a:spcAft>
                <a:spcPts val="3000"/>
              </a:spcAft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0" indent="0">
              <a:lnSpc>
                <a:spcPct val="120000"/>
              </a:lnSpc>
              <a:spcBef>
                <a:spcPts val="140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>
              <a:lnSpc>
                <a:spcPct val="120000"/>
              </a:lnSpc>
              <a:defRPr sz="1400">
                <a:solidFill>
                  <a:schemeClr val="tx1"/>
                </a:solidFill>
              </a:defRPr>
            </a:lvl3pPr>
            <a:lvl4pPr marL="914400">
              <a:lnSpc>
                <a:spcPct val="120000"/>
              </a:lnSpc>
              <a:defRPr sz="1400">
                <a:solidFill>
                  <a:schemeClr val="tx1"/>
                </a:solidFill>
              </a:defRPr>
            </a:lvl4pPr>
            <a:lvl5pPr marL="1371600">
              <a:lnSpc>
                <a:spcPct val="12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8F59ED7-A857-4F9F-B727-4F8728A097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1449389"/>
            <a:ext cx="4831690" cy="372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313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FDB847C4-8800-734F-9B4B-E7B2D19798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064000" cy="6858000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F90C220D-D899-0B40-8ED7-B080618F88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169023"/>
            <a:ext cx="2307261" cy="2688977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4AC84A07-7227-A148-B532-8424FF950E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499" y="930595"/>
            <a:ext cx="1923637" cy="192363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AB66082-1655-5E45-89C0-F2DE7B6C0FC2}"/>
              </a:ext>
            </a:extLst>
          </p:cNvPr>
          <p:cNvSpPr/>
          <p:nvPr userDrawn="1"/>
        </p:nvSpPr>
        <p:spPr>
          <a:xfrm>
            <a:off x="121393" y="6519505"/>
            <a:ext cx="183575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cs-CZ" sz="750" b="0" i="0" u="none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© 2022 Actum, s.r.o. All rights reserved.</a:t>
            </a:r>
            <a:endParaRPr lang="cs-CZ" sz="750" b="0" i="0" u="none" strike="noStrike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75487A-5516-4412-952C-3DF9CDD34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0728" y="549275"/>
            <a:ext cx="5011485" cy="5616575"/>
          </a:xfrm>
        </p:spPr>
        <p:txBody>
          <a:bodyPr anchor="ctr" anchorCtr="0"/>
          <a:lstStyle>
            <a:lvl1pPr marL="0" indent="0">
              <a:spcAft>
                <a:spcPts val="3000"/>
              </a:spcAft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0" indent="0">
              <a:lnSpc>
                <a:spcPct val="120000"/>
              </a:lnSpc>
              <a:spcBef>
                <a:spcPts val="140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>
              <a:lnSpc>
                <a:spcPct val="120000"/>
              </a:lnSpc>
              <a:defRPr sz="1400">
                <a:solidFill>
                  <a:schemeClr val="tx1"/>
                </a:solidFill>
              </a:defRPr>
            </a:lvl3pPr>
            <a:lvl4pPr marL="914400">
              <a:lnSpc>
                <a:spcPct val="120000"/>
              </a:lnSpc>
              <a:defRPr sz="1400">
                <a:solidFill>
                  <a:schemeClr val="tx1"/>
                </a:solidFill>
              </a:defRPr>
            </a:lvl4pPr>
            <a:lvl5pPr marL="1371600">
              <a:lnSpc>
                <a:spcPct val="12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21" name="Zástupný symbol obrázku 4">
            <a:extLst>
              <a:ext uri="{FF2B5EF4-FFF2-40B4-BE49-F238E27FC236}">
                <a16:creationId xmlns:a16="http://schemas.microsoft.com/office/drawing/2014/main" id="{B174A116-7B65-4CC6-BA03-73E1BAD2AB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150" y="1449388"/>
            <a:ext cx="5040000" cy="39236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022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Text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Background squares">
            <a:extLst>
              <a:ext uri="{FF2B5EF4-FFF2-40B4-BE49-F238E27FC236}">
                <a16:creationId xmlns:a16="http://schemas.microsoft.com/office/drawing/2014/main" id="{2BEFE59A-7690-50B8-440B-03413F07FE40}"/>
              </a:ext>
            </a:extLst>
          </p:cNvPr>
          <p:cNvGrpSpPr/>
          <p:nvPr userDrawn="1"/>
        </p:nvGrpSpPr>
        <p:grpSpPr>
          <a:xfrm>
            <a:off x="0" y="0"/>
            <a:ext cx="12196161" cy="6857999"/>
            <a:chOff x="0" y="0"/>
            <a:chExt cx="12196161" cy="6857999"/>
          </a:xfrm>
        </p:grpSpPr>
        <p:pic>
          <p:nvPicPr>
            <p:cNvPr id="11" name="Squares BR">
              <a:extLst>
                <a:ext uri="{FF2B5EF4-FFF2-40B4-BE49-F238E27FC236}">
                  <a16:creationId xmlns:a16="http://schemas.microsoft.com/office/drawing/2014/main" id="{8889E595-52AD-3BFF-EF3C-3C0413F7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1882" y="4468878"/>
              <a:ext cx="2170118" cy="2389121"/>
            </a:xfrm>
            <a:prstGeom prst="rect">
              <a:avLst/>
            </a:prstGeom>
          </p:spPr>
        </p:pic>
        <p:pic>
          <p:nvPicPr>
            <p:cNvPr id="13" name="Square right">
              <a:extLst>
                <a:ext uri="{FF2B5EF4-FFF2-40B4-BE49-F238E27FC236}">
                  <a16:creationId xmlns:a16="http://schemas.microsoft.com/office/drawing/2014/main" id="{E3D05AC1-F171-9BCB-8937-224102505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6484" y="2391152"/>
              <a:ext cx="889677" cy="3295099"/>
            </a:xfrm>
            <a:prstGeom prst="rect">
              <a:avLst/>
            </a:prstGeom>
          </p:spPr>
        </p:pic>
        <p:pic>
          <p:nvPicPr>
            <p:cNvPr id="14" name="Squares TL">
              <a:extLst>
                <a:ext uri="{FF2B5EF4-FFF2-40B4-BE49-F238E27FC236}">
                  <a16:creationId xmlns:a16="http://schemas.microsoft.com/office/drawing/2014/main" id="{FC172CB1-F234-3EB7-4B8C-E376350893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388" t="21139"/>
            <a:stretch/>
          </p:blipFill>
          <p:spPr>
            <a:xfrm>
              <a:off x="0" y="0"/>
              <a:ext cx="1750593" cy="2041822"/>
            </a:xfrm>
            <a:prstGeom prst="rect">
              <a:avLst/>
            </a:prstGeom>
          </p:spPr>
        </p:pic>
      </p:grp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C573FBA2-6611-4D07-A330-E2FA65F66F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549275"/>
            <a:ext cx="5067026" cy="5616575"/>
          </a:xfrm>
        </p:spPr>
        <p:txBody>
          <a:bodyPr anchor="ctr" anchorCtr="0"/>
          <a:lstStyle>
            <a:lvl1pPr marL="0" indent="0">
              <a:spcAft>
                <a:spcPts val="3000"/>
              </a:spcAft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0" indent="0">
              <a:lnSpc>
                <a:spcPct val="120000"/>
              </a:lnSpc>
              <a:spcBef>
                <a:spcPts val="140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>
              <a:lnSpc>
                <a:spcPct val="120000"/>
              </a:lnSpc>
              <a:defRPr sz="1400">
                <a:solidFill>
                  <a:schemeClr val="tx1"/>
                </a:solidFill>
              </a:defRPr>
            </a:lvl3pPr>
            <a:lvl4pPr marL="914400">
              <a:lnSpc>
                <a:spcPct val="120000"/>
              </a:lnSpc>
              <a:defRPr sz="1400">
                <a:solidFill>
                  <a:schemeClr val="tx1"/>
                </a:solidFill>
              </a:defRPr>
            </a:lvl4pPr>
            <a:lvl5pPr marL="1371600">
              <a:lnSpc>
                <a:spcPct val="12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4F9145-443A-4D6A-84A6-730DF25FC5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47167" y="1449389"/>
            <a:ext cx="4905045" cy="3721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698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2B3A5ACE-7520-414C-9187-569664677F2F}"/>
              </a:ext>
            </a:extLst>
          </p:cNvPr>
          <p:cNvGrpSpPr/>
          <p:nvPr/>
        </p:nvGrpSpPr>
        <p:grpSpPr>
          <a:xfrm flipH="1">
            <a:off x="8128000" y="0"/>
            <a:ext cx="4064000" cy="6858000"/>
            <a:chOff x="0" y="0"/>
            <a:chExt cx="4064000" cy="6858000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FDB847C4-8800-734F-9B4B-E7B2D1979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64000" cy="6858000"/>
            </a:xfrm>
            <a:prstGeom prst="rect">
              <a:avLst/>
            </a:prstGeom>
          </p:spPr>
        </p:pic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F90C220D-D899-0B40-8ED7-B080618F8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169023"/>
              <a:ext cx="2307261" cy="2688977"/>
            </a:xfrm>
            <a:prstGeom prst="rect">
              <a:avLst/>
            </a:prstGeom>
          </p:spPr>
        </p:pic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4AC84A07-7227-A148-B532-8424FF950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5499" y="930595"/>
              <a:ext cx="1923637" cy="1923637"/>
            </a:xfrm>
            <a:prstGeom prst="rect">
              <a:avLst/>
            </a:prstGeom>
          </p:spPr>
        </p:pic>
      </p:grpSp>
      <p:pic>
        <p:nvPicPr>
          <p:cNvPr id="16" name="Picture 12">
            <a:extLst>
              <a:ext uri="{FF2B5EF4-FFF2-40B4-BE49-F238E27FC236}">
                <a16:creationId xmlns:a16="http://schemas.microsoft.com/office/drawing/2014/main" id="{1FE841B2-A1F6-9B47-BF56-FBAC481A0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>
            <a:off x="11319607" y="701120"/>
            <a:ext cx="1321221" cy="20234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EDD6FB3-373B-4941-8AE3-88090631D99F}"/>
              </a:ext>
            </a:extLst>
          </p:cNvPr>
          <p:cNvSpPr txBox="1"/>
          <p:nvPr/>
        </p:nvSpPr>
        <p:spPr>
          <a:xfrm>
            <a:off x="11043541" y="6477000"/>
            <a:ext cx="1039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F1D71-50B0-D54C-8779-2DDD92FC96A0}" type="slidenum">
              <a:rPr lang="cs-CZ" sz="1200" smtClean="0">
                <a:solidFill>
                  <a:srgbClr val="282827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cs-CZ" sz="1200">
              <a:solidFill>
                <a:srgbClr val="28282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E202B9C7-FC3B-41E2-A241-F1920B44A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49275"/>
            <a:ext cx="5071187" cy="5616575"/>
          </a:xfrm>
        </p:spPr>
        <p:txBody>
          <a:bodyPr anchor="ctr" anchorCtr="0"/>
          <a:lstStyle>
            <a:lvl1pPr marL="0" indent="0">
              <a:spcAft>
                <a:spcPts val="3000"/>
              </a:spcAft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0" indent="0">
              <a:lnSpc>
                <a:spcPct val="120000"/>
              </a:lnSpc>
              <a:spcBef>
                <a:spcPts val="1400"/>
              </a:spcBef>
              <a:buNone/>
              <a:defRPr sz="1400">
                <a:solidFill>
                  <a:schemeClr val="tx1"/>
                </a:solidFill>
              </a:defRPr>
            </a:lvl2pPr>
            <a:lvl3pPr marL="457200">
              <a:lnSpc>
                <a:spcPct val="120000"/>
              </a:lnSpc>
              <a:defRPr sz="1400">
                <a:solidFill>
                  <a:schemeClr val="tx1"/>
                </a:solidFill>
              </a:defRPr>
            </a:lvl3pPr>
            <a:lvl4pPr marL="914400">
              <a:lnSpc>
                <a:spcPct val="120000"/>
              </a:lnSpc>
              <a:defRPr sz="1400">
                <a:solidFill>
                  <a:schemeClr val="tx1"/>
                </a:solidFill>
              </a:defRPr>
            </a:lvl4pPr>
            <a:lvl5pPr marL="1371600">
              <a:lnSpc>
                <a:spcPct val="12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915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Background squares">
            <a:extLst>
              <a:ext uri="{FF2B5EF4-FFF2-40B4-BE49-F238E27FC236}">
                <a16:creationId xmlns:a16="http://schemas.microsoft.com/office/drawing/2014/main" id="{2BD01F49-3234-B04B-A942-8CDB83D81660}"/>
              </a:ext>
            </a:extLst>
          </p:cNvPr>
          <p:cNvGrpSpPr/>
          <p:nvPr userDrawn="1"/>
        </p:nvGrpSpPr>
        <p:grpSpPr>
          <a:xfrm>
            <a:off x="0" y="0"/>
            <a:ext cx="12196161" cy="6857999"/>
            <a:chOff x="0" y="0"/>
            <a:chExt cx="12196161" cy="6857999"/>
          </a:xfrm>
        </p:grpSpPr>
        <p:pic>
          <p:nvPicPr>
            <p:cNvPr id="10" name="Squares BR">
              <a:extLst>
                <a:ext uri="{FF2B5EF4-FFF2-40B4-BE49-F238E27FC236}">
                  <a16:creationId xmlns:a16="http://schemas.microsoft.com/office/drawing/2014/main" id="{DC4217AA-2FE1-D46C-D639-934263B0C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1882" y="4468878"/>
              <a:ext cx="2170118" cy="2389121"/>
            </a:xfrm>
            <a:prstGeom prst="rect">
              <a:avLst/>
            </a:prstGeom>
          </p:spPr>
        </p:pic>
        <p:pic>
          <p:nvPicPr>
            <p:cNvPr id="11" name="Square right">
              <a:extLst>
                <a:ext uri="{FF2B5EF4-FFF2-40B4-BE49-F238E27FC236}">
                  <a16:creationId xmlns:a16="http://schemas.microsoft.com/office/drawing/2014/main" id="{C066D94C-D70D-EAC6-C12D-51B23C5BF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6484" y="2391152"/>
              <a:ext cx="889677" cy="3295099"/>
            </a:xfrm>
            <a:prstGeom prst="rect">
              <a:avLst/>
            </a:prstGeom>
          </p:spPr>
        </p:pic>
        <p:pic>
          <p:nvPicPr>
            <p:cNvPr id="13" name="Squares TL">
              <a:extLst>
                <a:ext uri="{FF2B5EF4-FFF2-40B4-BE49-F238E27FC236}">
                  <a16:creationId xmlns:a16="http://schemas.microsoft.com/office/drawing/2014/main" id="{09B05FE2-85D1-0B11-2817-DF28AEFDEC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388" t="21139"/>
            <a:stretch/>
          </p:blipFill>
          <p:spPr>
            <a:xfrm>
              <a:off x="0" y="0"/>
              <a:ext cx="1750593" cy="2041822"/>
            </a:xfrm>
            <a:prstGeom prst="rect">
              <a:avLst/>
            </a:prstGeom>
          </p:spPr>
        </p:pic>
      </p:grp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E202B9C7-FC3B-41E2-A241-F1920B44A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49388"/>
            <a:ext cx="5071187" cy="3808209"/>
          </a:xfrm>
        </p:spPr>
        <p:txBody>
          <a:bodyPr numCol="1" anchor="ctr" anchorCtr="0"/>
          <a:lstStyle>
            <a:lvl1pPr marL="0" indent="0">
              <a:spcAft>
                <a:spcPts val="3000"/>
              </a:spcAft>
              <a:buNone/>
              <a:defRPr lang="cs-CZ" sz="2400" b="0" kern="1200" spc="-110" smtClean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285750" indent="-28575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586800">
              <a:lnSpc>
                <a:spcPct val="100000"/>
              </a:lnSpc>
              <a:spcBef>
                <a:spcPts val="1400"/>
              </a:spcBef>
              <a:defRPr sz="1800">
                <a:solidFill>
                  <a:schemeClr val="tx1"/>
                </a:solidFill>
              </a:defRPr>
            </a:lvl3pPr>
            <a:lvl4pPr marL="1173600">
              <a:lnSpc>
                <a:spcPct val="100000"/>
              </a:lnSpc>
              <a:spcBef>
                <a:spcPts val="1400"/>
              </a:spcBef>
              <a:defRPr sz="1800">
                <a:solidFill>
                  <a:schemeClr val="tx1"/>
                </a:solidFill>
              </a:defRPr>
            </a:lvl4pPr>
            <a:lvl5pPr marL="1760400">
              <a:lnSpc>
                <a:spcPct val="100000"/>
              </a:lnSpc>
              <a:spcBef>
                <a:spcPts val="14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862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Text, two columns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Background squares">
            <a:extLst>
              <a:ext uri="{FF2B5EF4-FFF2-40B4-BE49-F238E27FC236}">
                <a16:creationId xmlns:a16="http://schemas.microsoft.com/office/drawing/2014/main" id="{2D7C87E0-83F4-A44E-2EC1-36CF395108C3}"/>
              </a:ext>
            </a:extLst>
          </p:cNvPr>
          <p:cNvGrpSpPr/>
          <p:nvPr userDrawn="1"/>
        </p:nvGrpSpPr>
        <p:grpSpPr>
          <a:xfrm>
            <a:off x="0" y="0"/>
            <a:ext cx="12196161" cy="6857999"/>
            <a:chOff x="0" y="0"/>
            <a:chExt cx="12196161" cy="6857999"/>
          </a:xfrm>
        </p:grpSpPr>
        <p:pic>
          <p:nvPicPr>
            <p:cNvPr id="11" name="Squares BR">
              <a:extLst>
                <a:ext uri="{FF2B5EF4-FFF2-40B4-BE49-F238E27FC236}">
                  <a16:creationId xmlns:a16="http://schemas.microsoft.com/office/drawing/2014/main" id="{39A30E50-239C-ADF7-2F70-BE05898B5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1882" y="4468878"/>
              <a:ext cx="2170118" cy="2389121"/>
            </a:xfrm>
            <a:prstGeom prst="rect">
              <a:avLst/>
            </a:prstGeom>
          </p:spPr>
        </p:pic>
        <p:pic>
          <p:nvPicPr>
            <p:cNvPr id="13" name="Square right">
              <a:extLst>
                <a:ext uri="{FF2B5EF4-FFF2-40B4-BE49-F238E27FC236}">
                  <a16:creationId xmlns:a16="http://schemas.microsoft.com/office/drawing/2014/main" id="{F8718D0E-69A0-B497-D352-681EF6DD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6484" y="2391152"/>
              <a:ext cx="889677" cy="3295099"/>
            </a:xfrm>
            <a:prstGeom prst="rect">
              <a:avLst/>
            </a:prstGeom>
          </p:spPr>
        </p:pic>
        <p:pic>
          <p:nvPicPr>
            <p:cNvPr id="14" name="Squares TL">
              <a:extLst>
                <a:ext uri="{FF2B5EF4-FFF2-40B4-BE49-F238E27FC236}">
                  <a16:creationId xmlns:a16="http://schemas.microsoft.com/office/drawing/2014/main" id="{38B8A16D-853B-3BD4-1C0E-FB96365C0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388" t="21139"/>
            <a:stretch/>
          </p:blipFill>
          <p:spPr>
            <a:xfrm>
              <a:off x="0" y="0"/>
              <a:ext cx="1750593" cy="2041822"/>
            </a:xfrm>
            <a:prstGeom prst="rect">
              <a:avLst/>
            </a:prstGeom>
          </p:spPr>
        </p:pic>
      </p:grpSp>
      <p:sp>
        <p:nvSpPr>
          <p:cNvPr id="26" name="Zástupný text 2">
            <a:extLst>
              <a:ext uri="{FF2B5EF4-FFF2-40B4-BE49-F238E27FC236}">
                <a16:creationId xmlns:a16="http://schemas.microsoft.com/office/drawing/2014/main" id="{B72FC1E3-9CB2-4F0D-9DDD-FB8E3BE214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567" y="2905496"/>
            <a:ext cx="5017233" cy="3260354"/>
          </a:xfrm>
        </p:spPr>
        <p:txBody>
          <a:bodyPr numCol="1" anchor="t" anchorCtr="0"/>
          <a:lstStyle>
            <a:lvl1pPr marL="285750" indent="-28575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800" indent="-28575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§"/>
              <a:defRPr sz="1800"/>
            </a:lvl2pPr>
            <a:lvl3pPr marL="1173600">
              <a:lnSpc>
                <a:spcPct val="100000"/>
              </a:lnSpc>
              <a:spcBef>
                <a:spcPts val="1400"/>
              </a:spcBef>
              <a:defRPr sz="1800"/>
            </a:lvl3pPr>
            <a:lvl4pPr marL="1760400">
              <a:lnSpc>
                <a:spcPct val="100000"/>
              </a:lnSpc>
              <a:spcBef>
                <a:spcPts val="1400"/>
              </a:spcBef>
              <a:defRPr sz="1800"/>
            </a:lvl4pPr>
            <a:lvl5pPr marL="2336400">
              <a:lnSpc>
                <a:spcPct val="100000"/>
              </a:lnSpc>
              <a:spcBef>
                <a:spcPts val="1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E202B9C7-FC3B-41E2-A241-F1920B44A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905496"/>
            <a:ext cx="5071187" cy="3260354"/>
          </a:xfrm>
        </p:spPr>
        <p:txBody>
          <a:bodyPr numCol="1" anchor="t" anchorCtr="0"/>
          <a:lstStyle>
            <a:lvl1pPr marL="285750" indent="-28575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cs-CZ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800" indent="-285750">
              <a:lnSpc>
                <a:spcPct val="100000"/>
              </a:lnSpc>
              <a:spcBef>
                <a:spcPts val="1400"/>
              </a:spcBef>
              <a:buFont typeface="Wingdings" panose="05000000000000000000" pitchFamily="2" charset="2"/>
              <a:buChar char="§"/>
              <a:defRPr sz="1800"/>
            </a:lvl2pPr>
            <a:lvl3pPr marL="1173600">
              <a:lnSpc>
                <a:spcPct val="100000"/>
              </a:lnSpc>
              <a:spcBef>
                <a:spcPts val="1400"/>
              </a:spcBef>
              <a:defRPr sz="1800"/>
            </a:lvl3pPr>
            <a:lvl4pPr marL="1760400">
              <a:lnSpc>
                <a:spcPct val="100000"/>
              </a:lnSpc>
              <a:spcBef>
                <a:spcPts val="1400"/>
              </a:spcBef>
              <a:defRPr sz="1800"/>
            </a:lvl4pPr>
            <a:lvl5pPr marL="2336400">
              <a:lnSpc>
                <a:spcPct val="100000"/>
              </a:lnSpc>
              <a:spcBef>
                <a:spcPts val="1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C4835C-882A-4915-9332-A91EE00D0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80" y="2028557"/>
            <a:ext cx="10650134" cy="4219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170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T">
            <a:extLst>
              <a:ext uri="{FF2B5EF4-FFF2-40B4-BE49-F238E27FC236}">
                <a16:creationId xmlns:a16="http://schemas.microsoft.com/office/drawing/2014/main" id="{3BB91288-3A8A-0250-D49F-237893DDC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27"/>
          <a:stretch/>
        </p:blipFill>
        <p:spPr>
          <a:xfrm>
            <a:off x="2053747" y="2864342"/>
            <a:ext cx="10138253" cy="3990742"/>
          </a:xfrm>
          <a:prstGeom prst="rect">
            <a:avLst/>
          </a:prstGeom>
        </p:spPr>
      </p:pic>
      <p:pic>
        <p:nvPicPr>
          <p:cNvPr id="13" name="Squares BR">
            <a:extLst>
              <a:ext uri="{FF2B5EF4-FFF2-40B4-BE49-F238E27FC236}">
                <a16:creationId xmlns:a16="http://schemas.microsoft.com/office/drawing/2014/main" id="{09EEC849-276B-7810-CC63-E977BE989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49276" b="22956"/>
          <a:stretch/>
        </p:blipFill>
        <p:spPr>
          <a:xfrm>
            <a:off x="9838690" y="3294609"/>
            <a:ext cx="2353309" cy="3574408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60DAF51-9CDC-F24E-A934-080AE1C92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62"/>
          <a:stretch/>
        </p:blipFill>
        <p:spPr>
          <a:xfrm>
            <a:off x="0" y="0"/>
            <a:ext cx="2037080" cy="3532391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5F6B7F88-3698-4789-9437-2D01E4567A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516" y="2267195"/>
            <a:ext cx="1902970" cy="30408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FBCBC5-ABE1-4262-8491-AB487D523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22" y="2875358"/>
            <a:ext cx="6199820" cy="1833141"/>
          </a:xfrm>
        </p:spPr>
        <p:txBody>
          <a:bodyPr>
            <a:noAutofit/>
          </a:bodyPr>
          <a:lstStyle>
            <a:lvl1pPr marL="0" indent="0">
              <a:buNone/>
              <a:defRPr kumimoji="0" lang="cs-CZ" sz="5500" b="0" i="0" u="none" strike="noStrike" kern="1200" cap="none" spc="-13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/>
              <a:t>Click to add thank you</a:t>
            </a:r>
            <a:endParaRPr lang="cs-CZ"/>
          </a:p>
        </p:txBody>
      </p:sp>
      <p:grpSp>
        <p:nvGrpSpPr>
          <p:cNvPr id="8" name="Skupina 15">
            <a:extLst>
              <a:ext uri="{FF2B5EF4-FFF2-40B4-BE49-F238E27FC236}">
                <a16:creationId xmlns:a16="http://schemas.microsoft.com/office/drawing/2014/main" id="{7874F10E-87D3-E391-684D-06AC2C07CC0A}"/>
              </a:ext>
            </a:extLst>
          </p:cNvPr>
          <p:cNvGrpSpPr/>
          <p:nvPr userDrawn="1"/>
        </p:nvGrpSpPr>
        <p:grpSpPr>
          <a:xfrm>
            <a:off x="817258" y="2106688"/>
            <a:ext cx="2178423" cy="566482"/>
            <a:chOff x="817258" y="913992"/>
            <a:chExt cx="2178423" cy="566482"/>
          </a:xfrm>
        </p:grpSpPr>
        <p:sp>
          <p:nvSpPr>
            <p:cNvPr id="9" name="Obdélník 16">
              <a:extLst>
                <a:ext uri="{FF2B5EF4-FFF2-40B4-BE49-F238E27FC236}">
                  <a16:creationId xmlns:a16="http://schemas.microsoft.com/office/drawing/2014/main" id="{800ADEB0-1A10-A7C9-CBDF-B368B5E88A68}"/>
                </a:ext>
              </a:extLst>
            </p:cNvPr>
            <p:cNvSpPr/>
            <p:nvPr/>
          </p:nvSpPr>
          <p:spPr>
            <a:xfrm>
              <a:off x="817258" y="913992"/>
              <a:ext cx="2178423" cy="566482"/>
            </a:xfrm>
            <a:prstGeom prst="rect">
              <a:avLst/>
            </a:prstGeom>
            <a:solidFill>
              <a:srgbClr val="E73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fický objekt 17">
              <a:extLst>
                <a:ext uri="{FF2B5EF4-FFF2-40B4-BE49-F238E27FC236}">
                  <a16:creationId xmlns:a16="http://schemas.microsoft.com/office/drawing/2014/main" id="{D2FF767F-6A6C-9422-D561-503EF9C83D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6069" y="1077398"/>
              <a:ext cx="1900800" cy="294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413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quares TR">
            <a:extLst>
              <a:ext uri="{FF2B5EF4-FFF2-40B4-BE49-F238E27FC236}">
                <a16:creationId xmlns:a16="http://schemas.microsoft.com/office/drawing/2014/main" id="{658562B4-5DFD-FB1A-0F1F-8406ADF1E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-833" b="-221"/>
          <a:stretch/>
        </p:blipFill>
        <p:spPr>
          <a:xfrm>
            <a:off x="8429459" y="1071124"/>
            <a:ext cx="2614071" cy="2598203"/>
          </a:xfrm>
          <a:prstGeom prst="rect">
            <a:avLst/>
          </a:prstGeom>
        </p:spPr>
      </p:pic>
      <p:pic>
        <p:nvPicPr>
          <p:cNvPr id="8" name="Square big">
            <a:extLst>
              <a:ext uri="{FF2B5EF4-FFF2-40B4-BE49-F238E27FC236}">
                <a16:creationId xmlns:a16="http://schemas.microsoft.com/office/drawing/2014/main" id="{64CF9C89-0620-3A49-81AA-9FCA205753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0571" t="24307" b="40399"/>
          <a:stretch/>
        </p:blipFill>
        <p:spPr>
          <a:xfrm>
            <a:off x="0" y="0"/>
            <a:ext cx="11547584" cy="6858000"/>
          </a:xfrm>
          <a:prstGeom prst="rect">
            <a:avLst/>
          </a:prstGeom>
        </p:spPr>
      </p:pic>
      <p:pic>
        <p:nvPicPr>
          <p:cNvPr id="5" name="Squares TL">
            <a:extLst>
              <a:ext uri="{FF2B5EF4-FFF2-40B4-BE49-F238E27FC236}">
                <a16:creationId xmlns:a16="http://schemas.microsoft.com/office/drawing/2014/main" id="{D848435B-0D9E-BC66-0C89-540B5B83E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055" t="20129"/>
          <a:stretch/>
        </p:blipFill>
        <p:spPr>
          <a:xfrm>
            <a:off x="-15766" y="-10368"/>
            <a:ext cx="2418472" cy="2974286"/>
          </a:xfrm>
          <a:prstGeom prst="rect">
            <a:avLst/>
          </a:prstGeom>
        </p:spPr>
      </p:pic>
      <p:pic>
        <p:nvPicPr>
          <p:cNvPr id="15" name="Squares BR">
            <a:extLst>
              <a:ext uri="{FF2B5EF4-FFF2-40B4-BE49-F238E27FC236}">
                <a16:creationId xmlns:a16="http://schemas.microsoft.com/office/drawing/2014/main" id="{F071F326-56AF-379A-D602-5E497DA3C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1247" b="24508"/>
          <a:stretch/>
        </p:blipFill>
        <p:spPr>
          <a:xfrm>
            <a:off x="9930131" y="3355569"/>
            <a:ext cx="2261870" cy="3502431"/>
          </a:xfrm>
          <a:prstGeom prst="rect">
            <a:avLst/>
          </a:prstGeom>
        </p:spPr>
      </p:pic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0C7B1EB-6829-4717-A57B-84FB26EBBD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551" y="4687719"/>
            <a:ext cx="7304041" cy="122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cs-CZ" sz="4500" b="0" i="0" u="none" strike="noStrike" kern="1200" cap="none" spc="-13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title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A54294-DF1E-40D0-91BA-1E71AE27F6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764" y="670560"/>
            <a:ext cx="5828770" cy="256794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kumimoji="0" lang="cs-CZ" sz="18000" b="0" i="0" u="none" strike="noStrike" kern="1200" cap="none" spc="-14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967335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CT">
            <a:extLst>
              <a:ext uri="{FF2B5EF4-FFF2-40B4-BE49-F238E27FC236}">
                <a16:creationId xmlns:a16="http://schemas.microsoft.com/office/drawing/2014/main" id="{86F545CC-F753-FCF0-C41A-842A315C6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27"/>
          <a:stretch/>
        </p:blipFill>
        <p:spPr>
          <a:xfrm>
            <a:off x="5553075" y="4241787"/>
            <a:ext cx="6638926" cy="2613295"/>
          </a:xfrm>
          <a:prstGeom prst="rect">
            <a:avLst/>
          </a:prstGeom>
        </p:spPr>
      </p:pic>
      <p:pic>
        <p:nvPicPr>
          <p:cNvPr id="15" name="Squares BR">
            <a:extLst>
              <a:ext uri="{FF2B5EF4-FFF2-40B4-BE49-F238E27FC236}">
                <a16:creationId xmlns:a16="http://schemas.microsoft.com/office/drawing/2014/main" id="{FCA77B0C-8BA7-3F33-A88A-62B5DCF3B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r="49276" b="22956"/>
          <a:stretch/>
        </p:blipFill>
        <p:spPr>
          <a:xfrm>
            <a:off x="9838690" y="3294609"/>
            <a:ext cx="2353309" cy="3574408"/>
          </a:xfrm>
          <a:prstGeom prst="rect">
            <a:avLst/>
          </a:prstGeom>
        </p:spPr>
      </p:pic>
      <p:pic>
        <p:nvPicPr>
          <p:cNvPr id="16" name="Grafický objekt 4">
            <a:extLst>
              <a:ext uri="{FF2B5EF4-FFF2-40B4-BE49-F238E27FC236}">
                <a16:creationId xmlns:a16="http://schemas.microsoft.com/office/drawing/2014/main" id="{FD0BE17F-32EE-0F76-653B-CC17FDCD4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62"/>
          <a:stretch/>
        </p:blipFill>
        <p:spPr>
          <a:xfrm>
            <a:off x="0" y="0"/>
            <a:ext cx="2037080" cy="3532391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5F6B7F88-3698-4789-9437-2D01E4567A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516" y="1326290"/>
            <a:ext cx="1902970" cy="304082"/>
          </a:xfrm>
          <a:prstGeom prst="rect">
            <a:avLst/>
          </a:prstGeom>
        </p:spPr>
      </p:pic>
      <p:sp>
        <p:nvSpPr>
          <p:cNvPr id="33" name="Zástupný text 32">
            <a:extLst>
              <a:ext uri="{FF2B5EF4-FFF2-40B4-BE49-F238E27FC236}">
                <a16:creationId xmlns:a16="http://schemas.microsoft.com/office/drawing/2014/main" id="{99375A3D-034B-4FD5-88D6-5165D5D33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525" y="5183793"/>
            <a:ext cx="4673600" cy="348645"/>
          </a:xfrm>
        </p:spPr>
        <p:txBody>
          <a:bodyPr>
            <a:noAutofit/>
          </a:bodyPr>
          <a:lstStyle>
            <a:lvl1pPr marL="0" indent="0">
              <a:buNone/>
              <a:defRPr lang="cs-CZ" sz="1200" i="1" kern="120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/>
              <a:t>Click to add position</a:t>
            </a:r>
            <a:endParaRPr lang="cs-CZ"/>
          </a:p>
        </p:txBody>
      </p:sp>
      <p:sp>
        <p:nvSpPr>
          <p:cNvPr id="30" name="Zástupný text 29">
            <a:extLst>
              <a:ext uri="{FF2B5EF4-FFF2-40B4-BE49-F238E27FC236}">
                <a16:creationId xmlns:a16="http://schemas.microsoft.com/office/drawing/2014/main" id="{345301F1-E172-43EC-BE2F-63B46A909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2398" y="4692203"/>
            <a:ext cx="4673600" cy="419346"/>
          </a:xfrm>
        </p:spPr>
        <p:txBody>
          <a:bodyPr/>
          <a:lstStyle>
            <a:lvl1pPr marL="0" indent="0">
              <a:buNone/>
              <a:defRPr lang="cs-CZ" sz="2400" b="0" kern="1200" spc="-11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/>
              <a:t>Click to add name</a:t>
            </a:r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C650B37-B89A-413C-8D59-6F3AA399A412}"/>
              </a:ext>
            </a:extLst>
          </p:cNvPr>
          <p:cNvSpPr/>
          <p:nvPr/>
        </p:nvSpPr>
        <p:spPr>
          <a:xfrm>
            <a:off x="826163" y="4506895"/>
            <a:ext cx="1158856" cy="1158856"/>
          </a:xfrm>
          <a:prstGeom prst="ellipse">
            <a:avLst/>
          </a:prstGeom>
          <a:noFill/>
          <a:ln>
            <a:solidFill>
              <a:srgbClr val="E73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5D0A6C8C-17F7-4956-BF53-3EE931C427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718" y="4600575"/>
            <a:ext cx="971747" cy="971748"/>
          </a:xfrm>
          <a:prstGeom prst="ellipse">
            <a:avLst/>
          </a:prstGeom>
        </p:spPr>
        <p:txBody>
          <a:bodyPr anchor="b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Add photo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FBCBC5-ABE1-4262-8491-AB487D523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22" y="1934453"/>
            <a:ext cx="6199820" cy="1833141"/>
          </a:xfrm>
        </p:spPr>
        <p:txBody>
          <a:bodyPr>
            <a:noAutofit/>
          </a:bodyPr>
          <a:lstStyle>
            <a:lvl1pPr marL="0" indent="0">
              <a:buNone/>
              <a:defRPr kumimoji="0" lang="cs-CZ" sz="5500" b="0" i="0" u="none" strike="noStrike" kern="1200" cap="none" spc="-130" normalizeH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pPr lvl="0"/>
            <a:r>
              <a:rPr lang="en-US"/>
              <a:t>Click to add thank you</a:t>
            </a:r>
            <a:endParaRPr lang="cs-CZ"/>
          </a:p>
        </p:txBody>
      </p:sp>
      <p:grpSp>
        <p:nvGrpSpPr>
          <p:cNvPr id="19" name="Skupina 23">
            <a:extLst>
              <a:ext uri="{FF2B5EF4-FFF2-40B4-BE49-F238E27FC236}">
                <a16:creationId xmlns:a16="http://schemas.microsoft.com/office/drawing/2014/main" id="{391C3D2F-5F52-75DE-BDA8-C73C3A041AF2}"/>
              </a:ext>
            </a:extLst>
          </p:cNvPr>
          <p:cNvGrpSpPr/>
          <p:nvPr userDrawn="1"/>
        </p:nvGrpSpPr>
        <p:grpSpPr>
          <a:xfrm>
            <a:off x="817258" y="1165783"/>
            <a:ext cx="2178423" cy="566482"/>
            <a:chOff x="817258" y="913992"/>
            <a:chExt cx="2178423" cy="566482"/>
          </a:xfrm>
        </p:grpSpPr>
        <p:sp>
          <p:nvSpPr>
            <p:cNvPr id="20" name="Obdélník 24">
              <a:extLst>
                <a:ext uri="{FF2B5EF4-FFF2-40B4-BE49-F238E27FC236}">
                  <a16:creationId xmlns:a16="http://schemas.microsoft.com/office/drawing/2014/main" id="{EDDF3DF6-6B18-BE42-40D8-5D0AB3214A9B}"/>
                </a:ext>
              </a:extLst>
            </p:cNvPr>
            <p:cNvSpPr/>
            <p:nvPr/>
          </p:nvSpPr>
          <p:spPr>
            <a:xfrm>
              <a:off x="817258" y="913992"/>
              <a:ext cx="2178423" cy="566482"/>
            </a:xfrm>
            <a:prstGeom prst="rect">
              <a:avLst/>
            </a:prstGeom>
            <a:solidFill>
              <a:srgbClr val="E73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fický objekt 26">
              <a:extLst>
                <a:ext uri="{FF2B5EF4-FFF2-40B4-BE49-F238E27FC236}">
                  <a16:creationId xmlns:a16="http://schemas.microsoft.com/office/drawing/2014/main" id="{4207011D-A5B0-307A-2207-C36AB62CC0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6069" y="1077398"/>
              <a:ext cx="1900800" cy="294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976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1531-ADF4-E5C5-3A3C-6AC08C85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1969C-E939-4B69-8515-0CC47FA76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369551" cy="898521"/>
          </a:xfrm>
        </p:spPr>
        <p:txBody>
          <a:bodyPr/>
          <a:lstStyle/>
          <a:p>
            <a:r>
              <a:rPr lang="en-US"/>
              <a:t>Click to add title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B914A32-1F50-44DA-9773-94AC15D94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49387"/>
            <a:ext cx="5036937" cy="4716463"/>
          </a:xfrm>
        </p:spPr>
        <p:txBody>
          <a:bodyPr/>
          <a:lstStyle>
            <a:lvl1pPr>
              <a:lnSpc>
                <a:spcPts val="1850"/>
              </a:lnSpc>
              <a:defRPr sz="1400"/>
            </a:lvl1pPr>
            <a:lvl2pPr>
              <a:lnSpc>
                <a:spcPts val="1850"/>
              </a:lnSpc>
              <a:defRPr sz="1400"/>
            </a:lvl2pPr>
            <a:lvl3pPr>
              <a:lnSpc>
                <a:spcPts val="1850"/>
              </a:lnSpc>
              <a:defRPr sz="1400"/>
            </a:lvl3pPr>
            <a:lvl4pPr>
              <a:lnSpc>
                <a:spcPts val="1850"/>
              </a:lnSpc>
              <a:defRPr sz="1400"/>
            </a:lvl4pPr>
            <a:lvl5pPr>
              <a:lnSpc>
                <a:spcPts val="185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CE87F921-5545-4045-920E-6B196D2F23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7939" y="1449388"/>
            <a:ext cx="5036937" cy="4716462"/>
          </a:xfrm>
        </p:spPr>
        <p:txBody>
          <a:bodyPr/>
          <a:lstStyle>
            <a:lvl1pPr>
              <a:lnSpc>
                <a:spcPts val="1850"/>
              </a:lnSpc>
              <a:defRPr sz="1400"/>
            </a:lvl1pPr>
            <a:lvl2pPr>
              <a:lnSpc>
                <a:spcPts val="1850"/>
              </a:lnSpc>
              <a:defRPr sz="1400"/>
            </a:lvl2pPr>
            <a:lvl3pPr>
              <a:lnSpc>
                <a:spcPts val="1850"/>
              </a:lnSpc>
              <a:defRPr sz="1400"/>
            </a:lvl3pPr>
            <a:lvl4pPr>
              <a:lnSpc>
                <a:spcPts val="1850"/>
              </a:lnSpc>
              <a:defRPr sz="1400"/>
            </a:lvl4pPr>
            <a:lvl5pPr>
              <a:lnSpc>
                <a:spcPts val="185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1969C-E939-4B69-8515-0CC47FA76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369551" cy="898521"/>
          </a:xfrm>
        </p:spPr>
        <p:txBody>
          <a:bodyPr/>
          <a:lstStyle/>
          <a:p>
            <a:r>
              <a:rPr lang="en-US"/>
              <a:t>Click to add title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3CC01-0EDD-0A0D-AD02-744D9F7318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585913"/>
            <a:ext cx="5164299" cy="4824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65F6059-9949-4FF6-7A5A-292CD5A880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585913"/>
            <a:ext cx="4968876" cy="4824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47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1969C-E939-4B69-8515-0CC47FA76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656888" cy="898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76156-89D2-4547-3018-E6323DF34B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5" y="1549400"/>
            <a:ext cx="10656888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2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1969C-E939-4B69-8515-0CC47FA76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49275"/>
            <a:ext cx="10656888" cy="8985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31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- Tex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ackground squares">
            <a:extLst>
              <a:ext uri="{FF2B5EF4-FFF2-40B4-BE49-F238E27FC236}">
                <a16:creationId xmlns:a16="http://schemas.microsoft.com/office/drawing/2014/main" id="{7B7CC647-BB26-044F-736F-83A3DE519F87}"/>
              </a:ext>
            </a:extLst>
          </p:cNvPr>
          <p:cNvGrpSpPr/>
          <p:nvPr userDrawn="1"/>
        </p:nvGrpSpPr>
        <p:grpSpPr>
          <a:xfrm>
            <a:off x="0" y="0"/>
            <a:ext cx="12196161" cy="6857999"/>
            <a:chOff x="0" y="0"/>
            <a:chExt cx="12196161" cy="6857999"/>
          </a:xfrm>
        </p:grpSpPr>
        <p:pic>
          <p:nvPicPr>
            <p:cNvPr id="7" name="Squares BR">
              <a:extLst>
                <a:ext uri="{FF2B5EF4-FFF2-40B4-BE49-F238E27FC236}">
                  <a16:creationId xmlns:a16="http://schemas.microsoft.com/office/drawing/2014/main" id="{62C1FE59-E9C2-499C-9F67-30E857181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1882" y="4468878"/>
              <a:ext cx="2170118" cy="2389121"/>
            </a:xfrm>
            <a:prstGeom prst="rect">
              <a:avLst/>
            </a:prstGeom>
          </p:spPr>
        </p:pic>
        <p:pic>
          <p:nvPicPr>
            <p:cNvPr id="9" name="Square right">
              <a:extLst>
                <a:ext uri="{FF2B5EF4-FFF2-40B4-BE49-F238E27FC236}">
                  <a16:creationId xmlns:a16="http://schemas.microsoft.com/office/drawing/2014/main" id="{ED609DF2-A746-41C1-8E94-8EAEC2FE7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06484" y="2391152"/>
              <a:ext cx="889677" cy="3295099"/>
            </a:xfrm>
            <a:prstGeom prst="rect">
              <a:avLst/>
            </a:prstGeom>
          </p:spPr>
        </p:pic>
        <p:pic>
          <p:nvPicPr>
            <p:cNvPr id="8" name="Squares TL">
              <a:extLst>
                <a:ext uri="{FF2B5EF4-FFF2-40B4-BE49-F238E27FC236}">
                  <a16:creationId xmlns:a16="http://schemas.microsoft.com/office/drawing/2014/main" id="{D673176A-590B-95A7-67F1-2300853A8A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2388" t="21139"/>
            <a:stretch/>
          </p:blipFill>
          <p:spPr>
            <a:xfrm>
              <a:off x="0" y="0"/>
              <a:ext cx="1750593" cy="2041822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EC1969C-E939-4B69-8515-0CC47FA76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549275"/>
            <a:ext cx="10369550" cy="898521"/>
          </a:xfrm>
        </p:spPr>
        <p:txBody>
          <a:bodyPr/>
          <a:lstStyle/>
          <a:p>
            <a:r>
              <a:rPr lang="en-US"/>
              <a:t>Click to add title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B914A32-1F50-44DA-9773-94AC15D94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449389"/>
            <a:ext cx="5036733" cy="4716462"/>
          </a:xfrm>
        </p:spPr>
        <p:txBody>
          <a:bodyPr/>
          <a:lstStyle>
            <a:lvl1pPr>
              <a:lnSpc>
                <a:spcPts val="1850"/>
              </a:lnSpc>
              <a:defRPr sz="1400"/>
            </a:lvl1pPr>
            <a:lvl2pPr>
              <a:lnSpc>
                <a:spcPts val="1850"/>
              </a:lnSpc>
              <a:defRPr sz="1400"/>
            </a:lvl2pPr>
            <a:lvl3pPr>
              <a:lnSpc>
                <a:spcPts val="1850"/>
              </a:lnSpc>
              <a:defRPr sz="1400"/>
            </a:lvl3pPr>
            <a:lvl4pPr>
              <a:lnSpc>
                <a:spcPts val="1850"/>
              </a:lnSpc>
              <a:defRPr sz="1400"/>
            </a:lvl4pPr>
            <a:lvl5pPr>
              <a:lnSpc>
                <a:spcPts val="185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D12D3C2-4C30-415C-8400-5E5A2B8147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28142" y="1449389"/>
            <a:ext cx="5036733" cy="4716462"/>
          </a:xfrm>
        </p:spPr>
        <p:txBody>
          <a:bodyPr>
            <a:normAutofit/>
          </a:bodyPr>
          <a:lstStyle>
            <a:lvl1pPr>
              <a:lnSpc>
                <a:spcPts val="1850"/>
              </a:lnSpc>
              <a:defRPr sz="1400"/>
            </a:lvl1pPr>
            <a:lvl2pPr>
              <a:lnSpc>
                <a:spcPts val="1850"/>
              </a:lnSpc>
              <a:defRPr sz="1400"/>
            </a:lvl2pPr>
            <a:lvl3pPr>
              <a:lnSpc>
                <a:spcPts val="1850"/>
              </a:lnSpc>
              <a:defRPr sz="1400"/>
            </a:lvl3pPr>
            <a:lvl4pPr>
              <a:lnSpc>
                <a:spcPts val="1850"/>
              </a:lnSpc>
              <a:defRPr sz="1400"/>
            </a:lvl4pPr>
            <a:lvl5pPr>
              <a:lnSpc>
                <a:spcPts val="185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13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1969C-E939-4B69-8515-0CC47FA76C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549275"/>
            <a:ext cx="10369550" cy="898521"/>
          </a:xfrm>
        </p:spPr>
        <p:txBody>
          <a:bodyPr/>
          <a:lstStyle/>
          <a:p>
            <a:r>
              <a:rPr lang="en-US"/>
              <a:t>Click to add title</a:t>
            </a:r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B914A32-1F50-44DA-9773-94AC15D94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7" y="4797426"/>
            <a:ext cx="5039844" cy="1368425"/>
          </a:xfrm>
        </p:spPr>
        <p:txBody>
          <a:bodyPr/>
          <a:lstStyle>
            <a:lvl1pPr>
              <a:lnSpc>
                <a:spcPts val="1850"/>
              </a:lnSpc>
              <a:defRPr sz="1400"/>
            </a:lvl1pPr>
            <a:lvl2pPr>
              <a:lnSpc>
                <a:spcPts val="1850"/>
              </a:lnSpc>
              <a:defRPr sz="1400"/>
            </a:lvl2pPr>
            <a:lvl3pPr>
              <a:lnSpc>
                <a:spcPts val="1850"/>
              </a:lnSpc>
              <a:defRPr sz="1400"/>
            </a:lvl3pPr>
            <a:lvl4pPr>
              <a:lnSpc>
                <a:spcPts val="1850"/>
              </a:lnSpc>
              <a:defRPr sz="1400"/>
            </a:lvl4pPr>
            <a:lvl5pPr>
              <a:lnSpc>
                <a:spcPts val="185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CE87F921-5545-4045-920E-6B196D2F23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7940" y="4797425"/>
            <a:ext cx="5036936" cy="1368426"/>
          </a:xfrm>
        </p:spPr>
        <p:txBody>
          <a:bodyPr/>
          <a:lstStyle>
            <a:lvl1pPr>
              <a:lnSpc>
                <a:spcPts val="1850"/>
              </a:lnSpc>
              <a:defRPr sz="1400"/>
            </a:lvl1pPr>
            <a:lvl2pPr>
              <a:lnSpc>
                <a:spcPts val="1850"/>
              </a:lnSpc>
              <a:defRPr sz="1400"/>
            </a:lvl2pPr>
            <a:lvl3pPr>
              <a:lnSpc>
                <a:spcPts val="1850"/>
              </a:lnSpc>
              <a:defRPr sz="1400"/>
            </a:lvl3pPr>
            <a:lvl4pPr>
              <a:lnSpc>
                <a:spcPts val="1850"/>
              </a:lnSpc>
              <a:defRPr sz="1400"/>
            </a:lvl4pPr>
            <a:lvl5pPr>
              <a:lnSpc>
                <a:spcPts val="185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118047-B297-48AB-A6CA-5E50EBA684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5326" y="1449388"/>
            <a:ext cx="10369550" cy="3095625"/>
          </a:xfrm>
        </p:spPr>
        <p:txBody>
          <a:bodyPr/>
          <a:lstStyle>
            <a:lvl1pPr>
              <a:lnSpc>
                <a:spcPts val="1850"/>
              </a:lnSpc>
              <a:defRPr/>
            </a:lvl1pPr>
            <a:lvl2pPr>
              <a:lnSpc>
                <a:spcPts val="1850"/>
              </a:lnSpc>
              <a:defRPr/>
            </a:lvl2pPr>
            <a:lvl3pPr>
              <a:lnSpc>
                <a:spcPts val="1850"/>
              </a:lnSpc>
              <a:defRPr/>
            </a:lvl3pPr>
            <a:lvl4pPr>
              <a:lnSpc>
                <a:spcPts val="1850"/>
              </a:lnSpc>
              <a:defRPr/>
            </a:lvl4pPr>
            <a:lvl5pPr>
              <a:lnSpc>
                <a:spcPts val="185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04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znakynaklavesnici.cz/copyright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F170037-9BC7-5343-A0B7-AD9412AA4B92}"/>
              </a:ext>
            </a:extLst>
          </p:cNvPr>
          <p:cNvSpPr txBox="1"/>
          <p:nvPr/>
        </p:nvSpPr>
        <p:spPr>
          <a:xfrm>
            <a:off x="11043541" y="6477000"/>
            <a:ext cx="1039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F1D71-50B0-D54C-8779-2DDD92FC96A0}" type="slidenum">
              <a:rPr lang="en-US" sz="120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>
              <a:solidFill>
                <a:schemeClr val="tx1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7D94A3-6690-374F-B836-A80EB5D7E358}"/>
              </a:ext>
            </a:extLst>
          </p:cNvPr>
          <p:cNvSpPr/>
          <p:nvPr/>
        </p:nvSpPr>
        <p:spPr>
          <a:xfrm>
            <a:off x="121393" y="6519505"/>
            <a:ext cx="1835759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50" b="0" i="0" u="none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© </a:t>
            </a:r>
            <a:fld id="{C11983AB-BCC7-495F-99F6-BA0235ACDBF7}" type="datetimeyyyy">
              <a:rPr lang="en-US" sz="750" b="0" i="0" u="none" kern="1200" smtClean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2023</a:t>
            </a:fld>
            <a:r>
              <a:rPr lang="en-US" sz="750" b="0" i="0" u="none" kern="120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Actum, s.r.o. All rights reserved.</a:t>
            </a:r>
            <a:endParaRPr lang="en-US" sz="750" b="0" i="0" u="none" strike="noStrike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hlinkClick r:id="rId3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Zástupný nadpis 3">
            <a:extLst>
              <a:ext uri="{FF2B5EF4-FFF2-40B4-BE49-F238E27FC236}">
                <a16:creationId xmlns:a16="http://schemas.microsoft.com/office/drawing/2014/main" id="{6F787855-5E5C-4901-883C-42D239CD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50333"/>
            <a:ext cx="10651721" cy="897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4236F7-C8A8-4D08-A853-D1F4F1EC0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49388"/>
            <a:ext cx="10656888" cy="471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13A909D0-0E6B-4551-B78D-CE5BB8B6F9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 rot="16200000">
            <a:off x="11319607" y="701120"/>
            <a:ext cx="1321221" cy="2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0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1" r:id="rId2"/>
    <p:sldLayoutId id="2147483707" r:id="rId3"/>
    <p:sldLayoutId id="2147483719" r:id="rId4"/>
    <p:sldLayoutId id="2147483731" r:id="rId5"/>
    <p:sldLayoutId id="2147483729" r:id="rId6"/>
    <p:sldLayoutId id="2147483730" r:id="rId7"/>
    <p:sldLayoutId id="2147483712" r:id="rId8"/>
    <p:sldLayoutId id="2147483713" r:id="rId9"/>
    <p:sldLayoutId id="2147483716" r:id="rId10"/>
    <p:sldLayoutId id="2147483717" r:id="rId11"/>
    <p:sldLayoutId id="2147483714" r:id="rId12"/>
    <p:sldLayoutId id="2147483732" r:id="rId13"/>
    <p:sldLayoutId id="2147483715" r:id="rId14"/>
    <p:sldLayoutId id="2147483733" r:id="rId15"/>
    <p:sldLayoutId id="2147483724" r:id="rId16"/>
    <p:sldLayoutId id="2147483721" r:id="rId17"/>
    <p:sldLayoutId id="2147483720" r:id="rId18"/>
    <p:sldLayoutId id="2147483718" r:id="rId19"/>
    <p:sldLayoutId id="2147483671" r:id="rId20"/>
    <p:sldLayoutId id="2147483709" r:id="rId21"/>
    <p:sldLayoutId id="2147483710" r:id="rId22"/>
    <p:sldLayoutId id="2147483728" r:id="rId23"/>
    <p:sldLayoutId id="2147483651" r:id="rId24"/>
    <p:sldLayoutId id="2147483727" r:id="rId25"/>
    <p:sldLayoutId id="2147483654" r:id="rId26"/>
    <p:sldLayoutId id="2147483726" r:id="rId27"/>
    <p:sldLayoutId id="2147483725" r:id="rId28"/>
    <p:sldLayoutId id="2147483722" r:id="rId29"/>
    <p:sldLayoutId id="2147483723" r:id="rId30"/>
    <p:sldLayoutId id="2147483734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0" kern="1200" spc="-110">
          <a:solidFill>
            <a:schemeClr val="tx1"/>
          </a:solidFill>
          <a:latin typeface="Roboto Black" panose="02000000000000000000" pitchFamily="2" charset="0"/>
          <a:ea typeface="Roboto Black" panose="02000000000000000000" pitchFamily="2" charset="0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D9D9D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D9D9D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D9D9D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D9D9D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D9D9D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pos="6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ye-co.com/blog/2019/12/11/happy-editors-make-better-cont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64AB9-51A4-F0B9-2714-31C8D9734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Roboto Black"/>
                <a:ea typeface="Roboto Black"/>
                <a:cs typeface="Roboto Black"/>
              </a:rPr>
              <a:t>Delfin Vassallo, Jan Havel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9FAC4-27C3-CBE2-B8CB-63310D20F9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Uponor – Happy Editors and Great Websites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6F6BE-EBBC-D341-C801-8D011C6BCC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May 23, 2023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8D399D-0451-F6C6-14B7-B93DB2E9A8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513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6C09-B8E4-4900-3D83-D441B758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Black"/>
                <a:ea typeface="Roboto Black"/>
                <a:cs typeface="Roboto Black"/>
              </a:rPr>
              <a:t>Uponor – A global leader in moving water through cities and buildings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AEA86-70B2-A66A-A9ED-949184B8B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1342071"/>
            <a:ext cx="3354160" cy="4716462"/>
          </a:xfrm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1800" dirty="0"/>
              <a:t>€1.4 billion net sales (2022)</a:t>
            </a:r>
          </a:p>
          <a:p>
            <a:pPr>
              <a:lnSpc>
                <a:spcPct val="15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1800" dirty="0"/>
              <a:t>80 countries where Uponor products are sold</a:t>
            </a:r>
          </a:p>
          <a:p>
            <a:pPr>
              <a:lnSpc>
                <a:spcPct val="15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1800" dirty="0"/>
              <a:t>4,000 employees</a:t>
            </a:r>
          </a:p>
        </p:txBody>
      </p:sp>
      <p:pic>
        <p:nvPicPr>
          <p:cNvPr id="1026" name="Picture 2" descr="emergy collecor pipes in Warszawa.">
            <a:extLst>
              <a:ext uri="{FF2B5EF4-FFF2-40B4-BE49-F238E27FC236}">
                <a16:creationId xmlns:a16="http://schemas.microsoft.com/office/drawing/2014/main" id="{A5140E54-DB31-778E-5FDE-397218AC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3" y="1728244"/>
            <a:ext cx="7011761" cy="3944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7A9A99-2E8F-7F75-DCD6-6E0E68D2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30+ languages, 5000+ pages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0EB39F8-FE1E-DD3B-1E34-98D7B6735ED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556738" y="1242484"/>
            <a:ext cx="9209227" cy="5531907"/>
          </a:xfrm>
        </p:spPr>
      </p:pic>
    </p:spTree>
    <p:extLst>
      <p:ext uri="{BB962C8B-B14F-4D97-AF65-F5344CB8AC3E}">
        <p14:creationId xmlns:p14="http://schemas.microsoft.com/office/powerpoint/2010/main" val="219610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8">
            <a:extLst>
              <a:ext uri="{FF2B5EF4-FFF2-40B4-BE49-F238E27FC236}">
                <a16:creationId xmlns:a16="http://schemas.microsoft.com/office/drawing/2014/main" id="{74FDC4C7-1752-35A1-99E5-E85486F89FEE}"/>
              </a:ext>
            </a:extLst>
          </p:cNvPr>
          <p:cNvSpPr/>
          <p:nvPr/>
        </p:nvSpPr>
        <p:spPr>
          <a:xfrm>
            <a:off x="4265322" y="333738"/>
            <a:ext cx="7346105" cy="604529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63500" dir="5400000" algn="ctr" rotWithShape="0">
              <a:schemeClr val="bg1">
                <a:lumMod val="1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DF3CFB-98E1-C59C-821A-0B1F8436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20" y="1788321"/>
            <a:ext cx="3557494" cy="898521"/>
          </a:xfrm>
        </p:spPr>
        <p:txBody>
          <a:bodyPr/>
          <a:lstStyle/>
          <a:p>
            <a:r>
              <a:rPr lang="en-US" sz="3000"/>
              <a:t>Solution supporting all stages of content life cycle… </a:t>
            </a:r>
            <a:br>
              <a:rPr lang="en-US"/>
            </a:br>
            <a:endParaRPr lang="en-US"/>
          </a:p>
        </p:txBody>
      </p:sp>
      <p:pic>
        <p:nvPicPr>
          <p:cNvPr id="5" name="Picture 4" descr="A picture containing screenshot, diagram, plan, text&#10;&#10;Description automatically generated">
            <a:extLst>
              <a:ext uri="{FF2B5EF4-FFF2-40B4-BE49-F238E27FC236}">
                <a16:creationId xmlns:a16="http://schemas.microsoft.com/office/drawing/2014/main" id="{FC88DAE1-36C9-29D9-2ABD-21C01BBEB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351" y="522512"/>
            <a:ext cx="7245865" cy="558301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C88F02F-91BA-B61A-D502-2CCBF4F2B306}"/>
              </a:ext>
            </a:extLst>
          </p:cNvPr>
          <p:cNvSpPr txBox="1">
            <a:spLocks/>
          </p:cNvSpPr>
          <p:nvPr/>
        </p:nvSpPr>
        <p:spPr>
          <a:xfrm>
            <a:off x="521087" y="3164069"/>
            <a:ext cx="3354160" cy="1781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D9D9D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D9D9D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D9D9D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D9D9D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D9D9D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/>
              <a:t>across 30+ websites in 20+ languages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600"/>
              <a:t>integrating several data sources 4 000 employees</a:t>
            </a:r>
          </a:p>
        </p:txBody>
      </p:sp>
    </p:spTree>
    <p:extLst>
      <p:ext uri="{BB962C8B-B14F-4D97-AF65-F5344CB8AC3E}">
        <p14:creationId xmlns:p14="http://schemas.microsoft.com/office/powerpoint/2010/main" val="399683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8">
            <a:extLst>
              <a:ext uri="{FF2B5EF4-FFF2-40B4-BE49-F238E27FC236}">
                <a16:creationId xmlns:a16="http://schemas.microsoft.com/office/drawing/2014/main" id="{E46F84B6-F1B2-936C-75FD-A245A3FF514E}"/>
              </a:ext>
            </a:extLst>
          </p:cNvPr>
          <p:cNvSpPr/>
          <p:nvPr/>
        </p:nvSpPr>
        <p:spPr>
          <a:xfrm>
            <a:off x="1140400" y="1080256"/>
            <a:ext cx="4860574" cy="529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63500" dir="5400000" algn="ctr" rotWithShape="0">
              <a:schemeClr val="bg1">
                <a:lumMod val="1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520EA9-6C8B-D32F-6DA1-15AA92881F93}"/>
              </a:ext>
            </a:extLst>
          </p:cNvPr>
          <p:cNvSpPr txBox="1">
            <a:spLocks/>
          </p:cNvSpPr>
          <p:nvPr/>
        </p:nvSpPr>
        <p:spPr>
          <a:xfrm>
            <a:off x="638737" y="322765"/>
            <a:ext cx="7910614" cy="45155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spc="-11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</a:lstStyle>
          <a:p>
            <a:r>
              <a:rPr lang="en-US">
                <a:latin typeface="Roboto Black"/>
                <a:ea typeface="Roboto Black"/>
                <a:cs typeface="Roboto Black"/>
              </a:rPr>
              <a:t>Unification of component library</a:t>
            </a:r>
            <a:endParaRPr lang="en-US">
              <a:cs typeface="Roboto Black"/>
            </a:endParaRPr>
          </a:p>
          <a:p>
            <a:r>
              <a:rPr lang="en-US" sz="1900">
                <a:highlight>
                  <a:srgbClr val="FFFFFF"/>
                </a:highlight>
                <a:latin typeface="Roboto Black"/>
                <a:ea typeface="Roboto Black"/>
                <a:cs typeface="Roboto Black"/>
              </a:rPr>
              <a:t>40+ re-usable components (30 implemented in Uponor web)…</a:t>
            </a:r>
            <a:endParaRPr lang="en-GB" sz="1900">
              <a:highlight>
                <a:srgbClr val="FFFFFF"/>
              </a:highlight>
              <a:latin typeface="Roboto Black"/>
              <a:ea typeface="Roboto Black"/>
              <a:cs typeface="Roboto Black"/>
            </a:endParaRPr>
          </a:p>
        </p:txBody>
      </p:sp>
      <p:pic>
        <p:nvPicPr>
          <p:cNvPr id="12" name="Picture 11" descr="A screenshot of a website&#10;&#10;Description automatically generated">
            <a:extLst>
              <a:ext uri="{FF2B5EF4-FFF2-40B4-BE49-F238E27FC236}">
                <a16:creationId xmlns:a16="http://schemas.microsoft.com/office/drawing/2014/main" id="{84FAA433-DC36-D993-44AE-C04D1C4EB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813" y="1243771"/>
            <a:ext cx="4205748" cy="49741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8C9C231-7F7B-F89D-7C32-1E5FEE6ABDB3}"/>
              </a:ext>
            </a:extLst>
          </p:cNvPr>
          <p:cNvSpPr/>
          <p:nvPr/>
        </p:nvSpPr>
        <p:spPr>
          <a:xfrm>
            <a:off x="1336907" y="1170258"/>
            <a:ext cx="4476064" cy="5564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473F84-00B5-9F74-74AB-42766E4E45C3}"/>
              </a:ext>
            </a:extLst>
          </p:cNvPr>
          <p:cNvSpPr/>
          <p:nvPr/>
        </p:nvSpPr>
        <p:spPr>
          <a:xfrm>
            <a:off x="1340114" y="1766566"/>
            <a:ext cx="4476064" cy="2001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A20D16-E778-1BC4-6201-088EC4D0773A}"/>
              </a:ext>
            </a:extLst>
          </p:cNvPr>
          <p:cNvSpPr/>
          <p:nvPr/>
        </p:nvSpPr>
        <p:spPr>
          <a:xfrm>
            <a:off x="1340114" y="3807750"/>
            <a:ext cx="3240000" cy="2511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6" name="Obdélník 8">
            <a:extLst>
              <a:ext uri="{FF2B5EF4-FFF2-40B4-BE49-F238E27FC236}">
                <a16:creationId xmlns:a16="http://schemas.microsoft.com/office/drawing/2014/main" id="{371E66E3-60D5-522A-07F9-1933129CBF0D}"/>
              </a:ext>
            </a:extLst>
          </p:cNvPr>
          <p:cNvSpPr/>
          <p:nvPr/>
        </p:nvSpPr>
        <p:spPr>
          <a:xfrm>
            <a:off x="6200688" y="1080256"/>
            <a:ext cx="4860574" cy="529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0" dist="63500" dir="5400000" algn="ctr" rotWithShape="0">
              <a:schemeClr val="bg1">
                <a:lumMod val="1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16" descr="A screenshot of a customer service&#10;&#10;Description automatically generated with medium confidence">
            <a:extLst>
              <a:ext uri="{FF2B5EF4-FFF2-40B4-BE49-F238E27FC236}">
                <a16:creationId xmlns:a16="http://schemas.microsoft.com/office/drawing/2014/main" id="{E4C7DAFF-337F-921C-01D0-46F2DF5DA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005" y="1194224"/>
            <a:ext cx="4314600" cy="5076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A95A53-30C2-F98D-D3B5-FA48AB12B8D7}"/>
              </a:ext>
            </a:extLst>
          </p:cNvPr>
          <p:cNvSpPr/>
          <p:nvPr/>
        </p:nvSpPr>
        <p:spPr>
          <a:xfrm>
            <a:off x="6391715" y="3971567"/>
            <a:ext cx="4464000" cy="22939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0C84FA-8CF3-6197-0DD0-0CC06CC8B9EF}"/>
              </a:ext>
            </a:extLst>
          </p:cNvPr>
          <p:cNvSpPr/>
          <p:nvPr/>
        </p:nvSpPr>
        <p:spPr>
          <a:xfrm>
            <a:off x="6382955" y="1766566"/>
            <a:ext cx="4476064" cy="21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0" name="Obrázek 9">
            <a:extLst>
              <a:ext uri="{FF2B5EF4-FFF2-40B4-BE49-F238E27FC236}">
                <a16:creationId xmlns:a16="http://schemas.microsoft.com/office/drawing/2014/main" id="{A07A7321-D070-EA0D-14C0-232EB0F390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31498" y="2399120"/>
            <a:ext cx="797750" cy="876101"/>
          </a:xfrm>
          <a:prstGeom prst="rect">
            <a:avLst/>
          </a:prstGeom>
        </p:spPr>
      </p:pic>
      <p:pic>
        <p:nvPicPr>
          <p:cNvPr id="21" name="Obrázek 9">
            <a:extLst>
              <a:ext uri="{FF2B5EF4-FFF2-40B4-BE49-F238E27FC236}">
                <a16:creationId xmlns:a16="http://schemas.microsoft.com/office/drawing/2014/main" id="{0853DB10-121E-BEE5-44DA-32960F892D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27591" y="4689172"/>
            <a:ext cx="797750" cy="876101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3BE23F-B068-5467-86C3-DEC4E2A7963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4576" y="5388905"/>
            <a:ext cx="1193800" cy="596900"/>
          </a:xfrm>
          <a:prstGeom prst="rect">
            <a:avLst/>
          </a:prstGeom>
        </p:spPr>
      </p:pic>
      <p:pic>
        <p:nvPicPr>
          <p:cNvPr id="23" name="Obrázek 9">
            <a:extLst>
              <a:ext uri="{FF2B5EF4-FFF2-40B4-BE49-F238E27FC236}">
                <a16:creationId xmlns:a16="http://schemas.microsoft.com/office/drawing/2014/main" id="{8CD3B7A1-8C93-213B-49D5-517A5A9ECE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52" y="1166189"/>
            <a:ext cx="797750" cy="876101"/>
          </a:xfrm>
          <a:prstGeom prst="rect">
            <a:avLst/>
          </a:prstGeom>
        </p:spPr>
      </p:pic>
      <p:pic>
        <p:nvPicPr>
          <p:cNvPr id="24" name="Obrázek 9">
            <a:extLst>
              <a:ext uri="{FF2B5EF4-FFF2-40B4-BE49-F238E27FC236}">
                <a16:creationId xmlns:a16="http://schemas.microsoft.com/office/drawing/2014/main" id="{616D9A36-5417-0378-1EE7-CCC3D5742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94" y="2394670"/>
            <a:ext cx="797750" cy="876101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DE2C19-B81D-C7BA-4E7E-B3E02D7B3E5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01" y="3201013"/>
            <a:ext cx="1066800" cy="736600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166B3E5-FC50-500F-580D-490F27D18C7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3400" y="1840121"/>
            <a:ext cx="1193800" cy="520700"/>
          </a:xfrm>
          <a:prstGeom prst="rect">
            <a:avLst/>
          </a:prstGeom>
        </p:spPr>
      </p:pic>
      <p:pic>
        <p:nvPicPr>
          <p:cNvPr id="27" name="Obrázek 9">
            <a:extLst>
              <a:ext uri="{FF2B5EF4-FFF2-40B4-BE49-F238E27FC236}">
                <a16:creationId xmlns:a16="http://schemas.microsoft.com/office/drawing/2014/main" id="{DD2768E9-1337-143C-47FD-689099BA56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59" y="4246191"/>
            <a:ext cx="844718" cy="927682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37E6407A-4FE1-9A72-BAFC-FC5EA1454E2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7568" y="4957671"/>
            <a:ext cx="1447800" cy="927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07812AE-3EF4-71DF-A728-DCE280AD758B}"/>
              </a:ext>
            </a:extLst>
          </p:cNvPr>
          <p:cNvSpPr/>
          <p:nvPr/>
        </p:nvSpPr>
        <p:spPr>
          <a:xfrm>
            <a:off x="4611737" y="3807750"/>
            <a:ext cx="1201234" cy="2511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30" name="Obrázek 9">
            <a:extLst>
              <a:ext uri="{FF2B5EF4-FFF2-40B4-BE49-F238E27FC236}">
                <a16:creationId xmlns:a16="http://schemas.microsoft.com/office/drawing/2014/main" id="{C1B9C4D8-30B7-7A2C-73F3-FE812308C4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05246" flipH="1">
            <a:off x="5574349" y="5469703"/>
            <a:ext cx="797750" cy="876101"/>
          </a:xfrm>
          <a:prstGeom prst="rect">
            <a:avLst/>
          </a:prstGeom>
        </p:spPr>
      </p:pic>
      <p:pic>
        <p:nvPicPr>
          <p:cNvPr id="31" name="Picture 30" descr="A picture containing font, typography, calligraphy, graphics&#10;&#10;Description automatically generated">
            <a:extLst>
              <a:ext uri="{FF2B5EF4-FFF2-40B4-BE49-F238E27FC236}">
                <a16:creationId xmlns:a16="http://schemas.microsoft.com/office/drawing/2014/main" id="{B80851BD-8CCF-A3F0-393B-6EEB914BC8E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1446" y="3173303"/>
            <a:ext cx="1308100" cy="825500"/>
          </a:xfrm>
          <a:prstGeom prst="rect">
            <a:avLst/>
          </a:prstGeom>
        </p:spPr>
      </p:pic>
      <p:pic>
        <p:nvPicPr>
          <p:cNvPr id="32" name="Picture 31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9D4E0E54-E992-264D-B917-1F1BC437BCC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1200" y="6359496"/>
            <a:ext cx="33274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2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81A5-01C6-4C56-06CC-476C5E4A10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Fit to standard</a:t>
            </a:r>
          </a:p>
        </p:txBody>
      </p:sp>
    </p:spTree>
    <p:extLst>
      <p:ext uri="{BB962C8B-B14F-4D97-AF65-F5344CB8AC3E}">
        <p14:creationId xmlns:p14="http://schemas.microsoft.com/office/powerpoint/2010/main" val="368289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D18A-322D-9841-D49C-6132D51F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Outsourced content migration</a:t>
            </a:r>
          </a:p>
        </p:txBody>
      </p:sp>
      <p:pic>
        <p:nvPicPr>
          <p:cNvPr id="3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D1D9E71-B37B-FE45-335E-C1FC2188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962" y="1007635"/>
            <a:ext cx="9490076" cy="53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3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6D0623-DDCF-0B21-629C-4CB85A9A8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Today? Tomorrow…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D3CA8-DB5A-80E7-DAA0-096783087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BE38C-81D0-6BBA-B677-C752818571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Happy editors </a:t>
            </a:r>
            <a:br>
              <a:rPr lang="en-US" dirty="0"/>
            </a:br>
            <a:r>
              <a:rPr lang="en-US" dirty="0"/>
              <a:t>make better content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DB09655-A796-9EFD-65F1-F5521A66036A}"/>
              </a:ext>
            </a:extLst>
          </p:cNvPr>
          <p:cNvSpPr txBox="1">
            <a:spLocks/>
          </p:cNvSpPr>
          <p:nvPr/>
        </p:nvSpPr>
        <p:spPr>
          <a:xfrm>
            <a:off x="635442" y="4129547"/>
            <a:ext cx="8429625" cy="1038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D9D9D"/>
              </a:buClr>
              <a:buSzPct val="80000"/>
              <a:buFont typeface="Wingdings" panose="05000000000000000000" pitchFamily="2" charset="2"/>
              <a:buNone/>
              <a:defRPr kumimoji="0" lang="cs-CZ" sz="5300" b="0" i="0" u="none" strike="noStrike" kern="1200" cap="none" spc="-150" normalizeH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D9D9D"/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D9D9D"/>
              </a:buClr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D9D9D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D9D9D"/>
              </a:buClr>
              <a:buSzPct val="8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/>
              <a:t>--</a:t>
            </a:r>
            <a:r>
              <a:rPr lang="en-US" sz="2000" dirty="0">
                <a:hlinkClick r:id="rId3"/>
              </a:rPr>
              <a:t>Janus Boye,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0976488"/>
      </p:ext>
    </p:extLst>
  </p:cSld>
  <p:clrMapOvr>
    <a:masterClrMapping/>
  </p:clrMapOvr>
</p:sld>
</file>

<file path=ppt/theme/theme1.xml><?xml version="1.0" encoding="utf-8"?>
<a:theme xmlns:a="http://schemas.openxmlformats.org/drawingml/2006/main" name="Actum Digital">
  <a:themeElements>
    <a:clrScheme name="Actum Digital">
      <a:dk1>
        <a:srgbClr val="2E2D2C"/>
      </a:dk1>
      <a:lt1>
        <a:srgbClr val="FFFFFF"/>
      </a:lt1>
      <a:dk2>
        <a:srgbClr val="3E3E3E"/>
      </a:dk2>
      <a:lt2>
        <a:srgbClr val="EDEDED"/>
      </a:lt2>
      <a:accent1>
        <a:srgbClr val="E03C31"/>
      </a:accent1>
      <a:accent2>
        <a:srgbClr val="FFCD00"/>
      </a:accent2>
      <a:accent3>
        <a:srgbClr val="FF671F"/>
      </a:accent3>
      <a:accent4>
        <a:srgbClr val="00B5E2"/>
      </a:accent4>
      <a:accent5>
        <a:srgbClr val="005587"/>
      </a:accent5>
      <a:accent6>
        <a:srgbClr val="00965E"/>
      </a:accent6>
      <a:hlink>
        <a:srgbClr val="5B9BD5"/>
      </a:hlink>
      <a:folHlink>
        <a:srgbClr val="4472C4"/>
      </a:folHlink>
    </a:clrScheme>
    <a:fontScheme name="Actum Digital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F946D5-B5E2-48C7-95CE-D65312C50AAC}" vid="{784CBB00-6C88-4712-89A5-5114A508E6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11728305B844ABDAC1BA3F72F19A8" ma:contentTypeVersion="4" ma:contentTypeDescription="Create a new document." ma:contentTypeScope="" ma:versionID="05b93db2139c2e13d220552addecda24">
  <xsd:schema xmlns:xsd="http://www.w3.org/2001/XMLSchema" xmlns:xs="http://www.w3.org/2001/XMLSchema" xmlns:p="http://schemas.microsoft.com/office/2006/metadata/properties" xmlns:ns2="ccfbfed9-beb9-45d8-a582-e0c696da5117" xmlns:ns3="3a85f02a-eea6-4cce-a66b-c7e6e0ef510c" targetNamespace="http://schemas.microsoft.com/office/2006/metadata/properties" ma:root="true" ma:fieldsID="133dfb15f4715169440a21078cd50a93" ns2:_="" ns3:_="">
    <xsd:import namespace="ccfbfed9-beb9-45d8-a582-e0c696da5117"/>
    <xsd:import namespace="3a85f02a-eea6-4cce-a66b-c7e6e0ef51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bfed9-beb9-45d8-a582-e0c696da51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5f02a-eea6-4cce-a66b-c7e6e0ef51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EA82A-890A-484B-919F-E86FA524DBF3}">
  <ds:schemaRefs>
    <ds:schemaRef ds:uri="3a85f02a-eea6-4cce-a66b-c7e6e0ef510c"/>
    <ds:schemaRef ds:uri="ccfbfed9-beb9-45d8-a582-e0c696da51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DCE00D-A6F0-4E00-A7A7-60AA7611F25B}">
  <ds:schemaRefs>
    <ds:schemaRef ds:uri="3a85f02a-eea6-4cce-a66b-c7e6e0ef510c"/>
    <ds:schemaRef ds:uri="c30ac5f1-dbfb-4d0f-8971-c6616b4af8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A3D5E7-E116-4114-97FB-0049EFD504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Actum Digital Template</Template>
  <TotalTime>0</TotalTime>
  <Words>354</Words>
  <Application>Microsoft Office PowerPoint</Application>
  <PresentationFormat>Widescreen</PresentationFormat>
  <Paragraphs>47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Actum Digital</vt:lpstr>
      <vt:lpstr>PowerPoint Presentation</vt:lpstr>
      <vt:lpstr>Uponor – A global leader in moving water through cities and buildings</vt:lpstr>
      <vt:lpstr>30+ languages, 5000+ pages</vt:lpstr>
      <vt:lpstr>Solution supporting all stages of content life cycle…  </vt:lpstr>
      <vt:lpstr>PowerPoint Presentation</vt:lpstr>
      <vt:lpstr>PowerPoint Presentation</vt:lpstr>
      <vt:lpstr>Outsourced content migration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Havel</dc:creator>
  <cp:lastModifiedBy>Jan Havel</cp:lastModifiedBy>
  <cp:revision>2</cp:revision>
  <dcterms:created xsi:type="dcterms:W3CDTF">2023-05-10T13:02:41Z</dcterms:created>
  <dcterms:modified xsi:type="dcterms:W3CDTF">2023-05-24T09:37:54Z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0x010100D7A11728305B844ABDAC1BA3F72F19A8</vt:lpwstr>
  </property>
  <property fmtid="{D5CDD505-2E9C-101B-9397-08002B2CF9AE}" pid="3" name="MediaServiceImageTags">
    <vt:lpwstr/>
  </property>
  <property fmtid="{D5CDD505-2E9C-101B-9397-08002B2CF9AE}" pid="4" name="Order">
    <vt:r8>86100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MSIP_Label_c59a1383-11a2-4830-9dee-32d65c479ecb_Enabled">
    <vt:lpwstr>true</vt:lpwstr>
  </property>
  <property fmtid="{D5CDD505-2E9C-101B-9397-08002B2CF9AE}" pid="12" name="MSIP_Label_c59a1383-11a2-4830-9dee-32d65c479ecb_SetDate">
    <vt:lpwstr>2023-05-12T13:41:04Z</vt:lpwstr>
  </property>
  <property fmtid="{D5CDD505-2E9C-101B-9397-08002B2CF9AE}" pid="13" name="MSIP_Label_c59a1383-11a2-4830-9dee-32d65c479ecb_Method">
    <vt:lpwstr>Standard</vt:lpwstr>
  </property>
  <property fmtid="{D5CDD505-2E9C-101B-9397-08002B2CF9AE}" pid="14" name="MSIP_Label_c59a1383-11a2-4830-9dee-32d65c479ecb_Name">
    <vt:lpwstr>Baseline</vt:lpwstr>
  </property>
  <property fmtid="{D5CDD505-2E9C-101B-9397-08002B2CF9AE}" pid="15" name="MSIP_Label_c59a1383-11a2-4830-9dee-32d65c479ecb_SiteId">
    <vt:lpwstr>ad9ab3ca-16d5-496d-8591-b7f91a515135</vt:lpwstr>
  </property>
  <property fmtid="{D5CDD505-2E9C-101B-9397-08002B2CF9AE}" pid="16" name="MSIP_Label_c59a1383-11a2-4830-9dee-32d65c479ecb_ActionId">
    <vt:lpwstr>6c8a8bc0-2f70-487f-9acf-d2e468c8e5ec</vt:lpwstr>
  </property>
  <property fmtid="{D5CDD505-2E9C-101B-9397-08002B2CF9AE}" pid="17" name="MSIP_Label_c59a1383-11a2-4830-9dee-32d65c479ecb_ContentBits">
    <vt:lpwstr>0</vt:lpwstr>
  </property>
</Properties>
</file>