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2" r:id="rId3"/>
    <p:sldId id="380" r:id="rId4"/>
    <p:sldId id="381" r:id="rId5"/>
    <p:sldId id="367" r:id="rId6"/>
    <p:sldId id="350" r:id="rId7"/>
    <p:sldId id="361" r:id="rId8"/>
    <p:sldId id="379" r:id="rId9"/>
    <p:sldId id="375" r:id="rId10"/>
    <p:sldId id="362" r:id="rId11"/>
    <p:sldId id="370" r:id="rId12"/>
    <p:sldId id="383" r:id="rId13"/>
    <p:sldId id="384" r:id="rId14"/>
    <p:sldId id="365" r:id="rId15"/>
    <p:sldId id="382" r:id="rId16"/>
    <p:sldId id="351" r:id="rId17"/>
  </p:sldIdLst>
  <p:sldSz cx="12192000" cy="6858000"/>
  <p:notesSz cx="6858000" cy="9144000"/>
  <p:embeddedFontLst>
    <p:embeddedFont>
      <p:font typeface="Academy Sans" panose="020B0503030000000000" pitchFamily="34" charset="0"/>
      <p:regular r:id="rId20"/>
      <p:bold r:id="rId21"/>
      <p:italic r:id="rId22"/>
    </p:embeddedFont>
    <p:embeddedFont>
      <p:font typeface="Academy Sans Black" panose="020B0A03030000000000" pitchFamily="34" charset="0"/>
      <p:bold r:id="rId23"/>
    </p:embeddedFont>
    <p:embeddedFont>
      <p:font typeface="Academy Sans Office" panose="020B0503030000000000" pitchFamily="34" charset="0"/>
      <p:regular r:id="rId24"/>
      <p:bold r:id="rId25"/>
      <p:italic r:id="rId26"/>
      <p:boldItalic r:id="rId27"/>
    </p:embeddedFont>
    <p:embeddedFont>
      <p:font typeface="Academy Sans Office Black" panose="020B0A03030000000000" pitchFamily="34" charset="0"/>
      <p:bold r:id="rId28"/>
    </p:embeddedFont>
    <p:embeddedFont>
      <p:font typeface="Academy Sans Office Extrabold" panose="020B0903030000000000" pitchFamily="3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BFB6F8C-24D3-4B38-A326-3A76716F3723}">
          <p14:sldIdLst>
            <p14:sldId id="256"/>
            <p14:sldId id="342"/>
            <p14:sldId id="380"/>
            <p14:sldId id="381"/>
            <p14:sldId id="367"/>
            <p14:sldId id="350"/>
            <p14:sldId id="361"/>
            <p14:sldId id="379"/>
            <p14:sldId id="375"/>
            <p14:sldId id="362"/>
            <p14:sldId id="370"/>
            <p14:sldId id="383"/>
            <p14:sldId id="384"/>
            <p14:sldId id="365"/>
            <p14:sldId id="382"/>
            <p14:sldId id="351"/>
          </p14:sldIdLst>
        </p14:section>
        <p14:section name="Designede Copy/Paste slides" id="{5093C689-80F6-43DA-A90C-ECCE94E540B8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879" userDrawn="1">
          <p15:clr>
            <a:srgbClr val="000000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A765D4-4190-549A-11BB-E2FA17FFB923}" name="Janus Djurhuus Rose" initials="JDR" userId="S::Janus.Rose@UFST.DK::29eaad14-4d50-45f6-be98-48cad059ed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9B9"/>
    <a:srgbClr val="E5E5E5"/>
    <a:srgbClr val="E9ECEF"/>
    <a:srgbClr val="EEF1F4"/>
    <a:srgbClr val="F6F9FC"/>
    <a:srgbClr val="0A0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146AC-773A-4073-AF60-91CB06E5CA9E}" v="57" dt="2023-06-12T19:55:42.41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718" autoAdjust="0"/>
  </p:normalViewPr>
  <p:slideViewPr>
    <p:cSldViewPr snapToGrid="0" showGuides="1">
      <p:cViewPr varScale="1">
        <p:scale>
          <a:sx n="74" d="100"/>
          <a:sy n="74" d="100"/>
        </p:scale>
        <p:origin x="1992" y="66"/>
      </p:cViewPr>
      <p:guideLst>
        <p:guide orient="horz" pos="8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us Djurhuus Rose" userId="29eaad14-4d50-45f6-be98-48cad059ed6d" providerId="ADAL" clId="{9F9146AC-773A-4073-AF60-91CB06E5CA9E}"/>
    <pc:docChg chg="undo custSel addSld delSld modSld sldOrd modSection">
      <pc:chgData name="Janus Djurhuus Rose" userId="29eaad14-4d50-45f6-be98-48cad059ed6d" providerId="ADAL" clId="{9F9146AC-773A-4073-AF60-91CB06E5CA9E}" dt="2023-06-13T17:22:22.413" v="22218" actId="20577"/>
      <pc:docMkLst>
        <pc:docMk/>
      </pc:docMkLst>
      <pc:sldChg chg="modSp mod addCm delCm modNotesTx">
        <pc:chgData name="Janus Djurhuus Rose" userId="29eaad14-4d50-45f6-be98-48cad059ed6d" providerId="ADAL" clId="{9F9146AC-773A-4073-AF60-91CB06E5CA9E}" dt="2023-06-13T17:21:18.504" v="22203" actId="20577"/>
        <pc:sldMkLst>
          <pc:docMk/>
          <pc:sldMk cId="2615159854" sldId="256"/>
        </pc:sldMkLst>
        <pc:spChg chg="mod">
          <ac:chgData name="Janus Djurhuus Rose" userId="29eaad14-4d50-45f6-be98-48cad059ed6d" providerId="ADAL" clId="{9F9146AC-773A-4073-AF60-91CB06E5CA9E}" dt="2023-06-09T11:15:29.560" v="1705" actId="20577"/>
          <ac:spMkLst>
            <pc:docMk/>
            <pc:sldMk cId="2615159854" sldId="256"/>
            <ac:spMk id="4" creationId="{68C6199D-E7BB-4498-B536-92347DE35C1A}"/>
          </ac:spMkLst>
        </pc:spChg>
        <pc:spChg chg="mod">
          <ac:chgData name="Janus Djurhuus Rose" userId="29eaad14-4d50-45f6-be98-48cad059ed6d" providerId="ADAL" clId="{9F9146AC-773A-4073-AF60-91CB06E5CA9E}" dt="2023-06-11T09:55:27.675" v="6868" actId="1035"/>
          <ac:spMkLst>
            <pc:docMk/>
            <pc:sldMk cId="2615159854" sldId="256"/>
            <ac:spMk id="10" creationId="{3BB499DE-22E2-4B4F-9630-7D053B169AE3}"/>
          </ac:spMkLst>
        </pc:spChg>
        <pc:spChg chg="mod">
          <ac:chgData name="Janus Djurhuus Rose" userId="29eaad14-4d50-45f6-be98-48cad059ed6d" providerId="ADAL" clId="{9F9146AC-773A-4073-AF60-91CB06E5CA9E}" dt="2023-06-12T16:27:05.890" v="19475" actId="113"/>
          <ac:spMkLst>
            <pc:docMk/>
            <pc:sldMk cId="2615159854" sldId="256"/>
            <ac:spMk id="11" creationId="{7DFF88EB-A4C6-45F5-8D1D-F11AF8A65F1A}"/>
          </ac:spMkLst>
        </pc:spChg>
      </pc:sldChg>
      <pc:sldChg chg="addSp delSp modSp mod ord addCm delCm modNotesTx">
        <pc:chgData name="Janus Djurhuus Rose" userId="29eaad14-4d50-45f6-be98-48cad059ed6d" providerId="ADAL" clId="{9F9146AC-773A-4073-AF60-91CB06E5CA9E}" dt="2023-06-13T17:21:23.356" v="22204" actId="20577"/>
        <pc:sldMkLst>
          <pc:docMk/>
          <pc:sldMk cId="1695515431" sldId="342"/>
        </pc:sldMkLst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2" creationId="{3AB66F32-07E5-A57C-748B-189DB71D3B45}"/>
          </ac:spMkLst>
        </pc:spChg>
        <pc:spChg chg="del mod">
          <ac:chgData name="Janus Djurhuus Rose" userId="29eaad14-4d50-45f6-be98-48cad059ed6d" providerId="ADAL" clId="{9F9146AC-773A-4073-AF60-91CB06E5CA9E}" dt="2023-06-10T16:27:38.254" v="4348" actId="478"/>
          <ac:spMkLst>
            <pc:docMk/>
            <pc:sldMk cId="1695515431" sldId="342"/>
            <ac:spMk id="2" creationId="{8CF7B862-20F8-BE18-9248-1959E77F9B64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3" creationId="{BAD3FAA1-6C60-E8A2-A46A-A298C41125B0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4" creationId="{E37269FD-5D42-AD82-CEA7-9CAFD858B3BD}"/>
          </ac:spMkLst>
        </pc:spChg>
        <pc:spChg chg="del mod">
          <ac:chgData name="Janus Djurhuus Rose" userId="29eaad14-4d50-45f6-be98-48cad059ed6d" providerId="ADAL" clId="{9F9146AC-773A-4073-AF60-91CB06E5CA9E}" dt="2023-06-10T20:27:02.469" v="5030" actId="478"/>
          <ac:spMkLst>
            <pc:docMk/>
            <pc:sldMk cId="1695515431" sldId="342"/>
            <ac:spMk id="4" creationId="{FBEFC96F-9C4C-40AD-A0F3-B5EE532A26C5}"/>
          </ac:spMkLst>
        </pc:spChg>
        <pc:spChg chg="add del mod">
          <ac:chgData name="Janus Djurhuus Rose" userId="29eaad14-4d50-45f6-be98-48cad059ed6d" providerId="ADAL" clId="{9F9146AC-773A-4073-AF60-91CB06E5CA9E}" dt="2023-06-08T12:32:44.038" v="52" actId="478"/>
          <ac:spMkLst>
            <pc:docMk/>
            <pc:sldMk cId="1695515431" sldId="342"/>
            <ac:spMk id="5" creationId="{AE466456-6688-2312-BBA4-77DCD6AE44B9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6" creationId="{51F067EA-71AF-FF82-3F9E-CC5A9686C610}"/>
          </ac:spMkLst>
        </pc:spChg>
        <pc:spChg chg="del mod">
          <ac:chgData name="Janus Djurhuus Rose" userId="29eaad14-4d50-45f6-be98-48cad059ed6d" providerId="ADAL" clId="{9F9146AC-773A-4073-AF60-91CB06E5CA9E}" dt="2023-06-10T20:27:02.469" v="5030" actId="478"/>
          <ac:spMkLst>
            <pc:docMk/>
            <pc:sldMk cId="1695515431" sldId="342"/>
            <ac:spMk id="6" creationId="{755FE56D-F603-4E50-B604-13B7485E47E1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7" creationId="{AD4A3F38-A031-7BF2-C6A6-5A1CDD5DEFEB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8" creationId="{451ECF02-0D4A-F241-05B2-374F43B93438}"/>
          </ac:spMkLst>
        </pc:spChg>
        <pc:spChg chg="del">
          <ac:chgData name="Janus Djurhuus Rose" userId="29eaad14-4d50-45f6-be98-48cad059ed6d" providerId="ADAL" clId="{9F9146AC-773A-4073-AF60-91CB06E5CA9E}" dt="2023-06-08T12:31:50.469" v="1" actId="478"/>
          <ac:spMkLst>
            <pc:docMk/>
            <pc:sldMk cId="1695515431" sldId="342"/>
            <ac:spMk id="8" creationId="{5AD5EBAB-0372-456F-83D2-E970D87353C9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9" creationId="{E2B7D672-11B0-350A-6B20-9657889442CE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10" creationId="{3F2655E1-37E3-F536-7DA4-250967434E2A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11" creationId="{2F6FBA69-843B-064F-CF5C-20394F1F8617}"/>
          </ac:spMkLst>
        </pc:spChg>
        <pc:spChg chg="del">
          <ac:chgData name="Janus Djurhuus Rose" userId="29eaad14-4d50-45f6-be98-48cad059ed6d" providerId="ADAL" clId="{9F9146AC-773A-4073-AF60-91CB06E5CA9E}" dt="2023-06-08T12:32:55.103" v="54" actId="478"/>
          <ac:spMkLst>
            <pc:docMk/>
            <pc:sldMk cId="1695515431" sldId="342"/>
            <ac:spMk id="11" creationId="{E03A4D6C-5318-4A40-A5DA-0D18C480FAB4}"/>
          </ac:spMkLst>
        </pc:spChg>
        <pc:spChg chg="add del mod">
          <ac:chgData name="Janus Djurhuus Rose" userId="29eaad14-4d50-45f6-be98-48cad059ed6d" providerId="ADAL" clId="{9F9146AC-773A-4073-AF60-91CB06E5CA9E}" dt="2023-06-11T13:01:52.697" v="6931" actId="478"/>
          <ac:spMkLst>
            <pc:docMk/>
            <pc:sldMk cId="1695515431" sldId="342"/>
            <ac:spMk id="13" creationId="{8562CBEB-B23A-5466-4A3E-253A333FEFFB}"/>
          </ac:spMkLst>
        </pc:spChg>
        <pc:spChg chg="del">
          <ac:chgData name="Janus Djurhuus Rose" userId="29eaad14-4d50-45f6-be98-48cad059ed6d" providerId="ADAL" clId="{9F9146AC-773A-4073-AF60-91CB06E5CA9E}" dt="2023-06-08T12:32:58.191" v="55" actId="478"/>
          <ac:spMkLst>
            <pc:docMk/>
            <pc:sldMk cId="1695515431" sldId="342"/>
            <ac:spMk id="17" creationId="{2911E875-A3D7-41C2-A0D7-4BE194A3D3C9}"/>
          </ac:spMkLst>
        </pc:spChg>
        <pc:spChg chg="del">
          <ac:chgData name="Janus Djurhuus Rose" userId="29eaad14-4d50-45f6-be98-48cad059ed6d" providerId="ADAL" clId="{9F9146AC-773A-4073-AF60-91CB06E5CA9E}" dt="2023-06-08T12:33:01.542" v="56" actId="478"/>
          <ac:spMkLst>
            <pc:docMk/>
            <pc:sldMk cId="1695515431" sldId="342"/>
            <ac:spMk id="18" creationId="{ADBF5CF0-2A7E-47E7-B04F-EFB7FFF450C5}"/>
          </ac:spMkLst>
        </pc:spChg>
        <pc:spChg chg="add del mod">
          <ac:chgData name="Janus Djurhuus Rose" userId="29eaad14-4d50-45f6-be98-48cad059ed6d" providerId="ADAL" clId="{9F9146AC-773A-4073-AF60-91CB06E5CA9E}" dt="2023-06-10T20:27:02.469" v="5030" actId="478"/>
          <ac:spMkLst>
            <pc:docMk/>
            <pc:sldMk cId="1695515431" sldId="342"/>
            <ac:spMk id="20" creationId="{8E607BCC-C9F0-3343-BF1E-3E2125129A95}"/>
          </ac:spMkLst>
        </pc:spChg>
        <pc:spChg chg="add del mod">
          <ac:chgData name="Janus Djurhuus Rose" userId="29eaad14-4d50-45f6-be98-48cad059ed6d" providerId="ADAL" clId="{9F9146AC-773A-4073-AF60-91CB06E5CA9E}" dt="2023-06-10T20:27:02.469" v="5030" actId="478"/>
          <ac:spMkLst>
            <pc:docMk/>
            <pc:sldMk cId="1695515431" sldId="342"/>
            <ac:spMk id="21" creationId="{572A3AAD-369B-7F49-8641-A2574E634AC7}"/>
          </ac:spMkLst>
        </pc:spChg>
        <pc:picChg chg="add mod ord">
          <ac:chgData name="Janus Djurhuus Rose" userId="29eaad14-4d50-45f6-be98-48cad059ed6d" providerId="ADAL" clId="{9F9146AC-773A-4073-AF60-91CB06E5CA9E}" dt="2023-06-11T13:02:23.019" v="6937" actId="1035"/>
          <ac:picMkLst>
            <pc:docMk/>
            <pc:sldMk cId="1695515431" sldId="342"/>
            <ac:picMk id="5" creationId="{76BE4673-E3F5-DA7E-1C77-D2277D94E793}"/>
          </ac:picMkLst>
        </pc:picChg>
        <pc:picChg chg="add del">
          <ac:chgData name="Janus Djurhuus Rose" userId="29eaad14-4d50-45f6-be98-48cad059ed6d" providerId="ADAL" clId="{9F9146AC-773A-4073-AF60-91CB06E5CA9E}" dt="2023-06-10T16:32:49.926" v="4352" actId="478"/>
          <ac:picMkLst>
            <pc:docMk/>
            <pc:sldMk cId="1695515431" sldId="342"/>
            <ac:picMk id="8" creationId="{27EE2909-B54D-3C3A-9C88-92232A20EE22}"/>
          </ac:picMkLst>
        </pc:picChg>
        <pc:picChg chg="add del mod">
          <ac:chgData name="Janus Djurhuus Rose" userId="29eaad14-4d50-45f6-be98-48cad059ed6d" providerId="ADAL" clId="{9F9146AC-773A-4073-AF60-91CB06E5CA9E}" dt="2023-06-10T16:34:21.137" v="4356" actId="478"/>
          <ac:picMkLst>
            <pc:docMk/>
            <pc:sldMk cId="1695515431" sldId="342"/>
            <ac:picMk id="10" creationId="{81EA39A9-5374-7A64-0FA9-7EAFDC84913E}"/>
          </ac:picMkLst>
        </pc:picChg>
        <pc:picChg chg="add del mod">
          <ac:chgData name="Janus Djurhuus Rose" userId="29eaad14-4d50-45f6-be98-48cad059ed6d" providerId="ADAL" clId="{9F9146AC-773A-4073-AF60-91CB06E5CA9E}" dt="2023-06-11T13:01:48.062" v="6930" actId="478"/>
          <ac:picMkLst>
            <pc:docMk/>
            <pc:sldMk cId="1695515431" sldId="342"/>
            <ac:picMk id="12" creationId="{3B5840C2-C87D-78FA-C7BA-AF30F306CC2C}"/>
          </ac:picMkLst>
        </pc:picChg>
        <pc:picChg chg="add mod">
          <ac:chgData name="Janus Djurhuus Rose" userId="29eaad14-4d50-45f6-be98-48cad059ed6d" providerId="ADAL" clId="{9F9146AC-773A-4073-AF60-91CB06E5CA9E}" dt="2023-06-11T13:02:32.956" v="6945" actId="1037"/>
          <ac:picMkLst>
            <pc:docMk/>
            <pc:sldMk cId="1695515431" sldId="342"/>
            <ac:picMk id="16" creationId="{77C41EAA-6A9F-E81D-7A9A-06FA2DF9C46F}"/>
          </ac:picMkLst>
        </pc:picChg>
        <pc:picChg chg="add del mod">
          <ac:chgData name="Janus Djurhuus Rose" userId="29eaad14-4d50-45f6-be98-48cad059ed6d" providerId="ADAL" clId="{9F9146AC-773A-4073-AF60-91CB06E5CA9E}" dt="2023-06-10T20:27:02.469" v="5030" actId="478"/>
          <ac:picMkLst>
            <pc:docMk/>
            <pc:sldMk cId="1695515431" sldId="342"/>
            <ac:picMk id="17" creationId="{0F1F3DAB-D1E0-E123-CC42-8547F81B33E5}"/>
          </ac:picMkLst>
        </pc:picChg>
        <pc:picChg chg="add del mod modCrop">
          <ac:chgData name="Janus Djurhuus Rose" userId="29eaad14-4d50-45f6-be98-48cad059ed6d" providerId="ADAL" clId="{9F9146AC-773A-4073-AF60-91CB06E5CA9E}" dt="2023-06-10T20:27:02.469" v="5030" actId="478"/>
          <ac:picMkLst>
            <pc:docMk/>
            <pc:sldMk cId="1695515431" sldId="342"/>
            <ac:picMk id="19" creationId="{88001F08-0181-6C58-99EC-608321731E1C}"/>
          </ac:picMkLst>
        </pc:picChg>
        <pc:cxnChg chg="add mod">
          <ac:chgData name="Janus Djurhuus Rose" userId="29eaad14-4d50-45f6-be98-48cad059ed6d" providerId="ADAL" clId="{9F9146AC-773A-4073-AF60-91CB06E5CA9E}" dt="2023-06-10T20:27:45.078" v="5209" actId="1035"/>
          <ac:cxnSpMkLst>
            <pc:docMk/>
            <pc:sldMk cId="1695515431" sldId="342"/>
            <ac:cxnSpMk id="14" creationId="{1F1948CA-CDD0-5DDD-9657-43A68B8EABDF}"/>
          </ac:cxnSpMkLst>
        </pc:cxnChg>
      </pc:sldChg>
      <pc:sldChg chg="modSp del mod">
        <pc:chgData name="Janus Djurhuus Rose" userId="29eaad14-4d50-45f6-be98-48cad059ed6d" providerId="ADAL" clId="{9F9146AC-773A-4073-AF60-91CB06E5CA9E}" dt="2023-06-09T12:42:56.288" v="2507" actId="2696"/>
        <pc:sldMkLst>
          <pc:docMk/>
          <pc:sldMk cId="486001412" sldId="343"/>
        </pc:sldMkLst>
        <pc:spChg chg="mod">
          <ac:chgData name="Janus Djurhuus Rose" userId="29eaad14-4d50-45f6-be98-48cad059ed6d" providerId="ADAL" clId="{9F9146AC-773A-4073-AF60-91CB06E5CA9E}" dt="2023-06-09T12:15:39.766" v="2042" actId="20577"/>
          <ac:spMkLst>
            <pc:docMk/>
            <pc:sldMk cId="486001412" sldId="343"/>
            <ac:spMk id="8" creationId="{5AD5EBAB-0372-456F-83D2-E970D87353C9}"/>
          </ac:spMkLst>
        </pc:spChg>
      </pc:sldChg>
      <pc:sldChg chg="addSp modSp del mod addCm delCm modCm">
        <pc:chgData name="Janus Djurhuus Rose" userId="29eaad14-4d50-45f6-be98-48cad059ed6d" providerId="ADAL" clId="{9F9146AC-773A-4073-AF60-91CB06E5CA9E}" dt="2023-06-09T15:10:09.853" v="3385" actId="47"/>
        <pc:sldMkLst>
          <pc:docMk/>
          <pc:sldMk cId="4088315786" sldId="344"/>
        </pc:sldMkLst>
        <pc:spChg chg="add mod">
          <ac:chgData name="Janus Djurhuus Rose" userId="29eaad14-4d50-45f6-be98-48cad059ed6d" providerId="ADAL" clId="{9F9146AC-773A-4073-AF60-91CB06E5CA9E}" dt="2023-06-09T08:42:10.676" v="1606" actId="1035"/>
          <ac:spMkLst>
            <pc:docMk/>
            <pc:sldMk cId="4088315786" sldId="344"/>
            <ac:spMk id="2" creationId="{273DABB5-DAFB-AA31-9C47-D5075347AE9E}"/>
          </ac:spMkLst>
        </pc:spChg>
        <pc:spChg chg="mod">
          <ac:chgData name="Janus Djurhuus Rose" userId="29eaad14-4d50-45f6-be98-48cad059ed6d" providerId="ADAL" clId="{9F9146AC-773A-4073-AF60-91CB06E5CA9E}" dt="2023-06-09T12:56:37.044" v="2965" actId="6549"/>
          <ac:spMkLst>
            <pc:docMk/>
            <pc:sldMk cId="4088315786" sldId="344"/>
            <ac:spMk id="5" creationId="{0EFA20BC-F72C-2955-2726-4624D025ED63}"/>
          </ac:spMkLst>
        </pc:spChg>
        <pc:spChg chg="mod">
          <ac:chgData name="Janus Djurhuus Rose" userId="29eaad14-4d50-45f6-be98-48cad059ed6d" providerId="ADAL" clId="{9F9146AC-773A-4073-AF60-91CB06E5CA9E}" dt="2023-06-09T12:53:23.870" v="2890" actId="20577"/>
          <ac:spMkLst>
            <pc:docMk/>
            <pc:sldMk cId="4088315786" sldId="344"/>
            <ac:spMk id="8" creationId="{5AD5EBAB-0372-456F-83D2-E970D87353C9}"/>
          </ac:spMkLst>
        </pc:spChg>
      </pc:sldChg>
      <pc:sldChg chg="addSp delSp modSp del mod">
        <pc:chgData name="Janus Djurhuus Rose" userId="29eaad14-4d50-45f6-be98-48cad059ed6d" providerId="ADAL" clId="{9F9146AC-773A-4073-AF60-91CB06E5CA9E}" dt="2023-06-12T16:09:56.984" v="18343" actId="2696"/>
        <pc:sldMkLst>
          <pc:docMk/>
          <pc:sldMk cId="1387455856" sldId="345"/>
        </pc:sldMkLst>
        <pc:spChg chg="add mod">
          <ac:chgData name="Janus Djurhuus Rose" userId="29eaad14-4d50-45f6-be98-48cad059ed6d" providerId="ADAL" clId="{9F9146AC-773A-4073-AF60-91CB06E5CA9E}" dt="2023-06-11T09:46:12.533" v="6747" actId="1038"/>
          <ac:spMkLst>
            <pc:docMk/>
            <pc:sldMk cId="1387455856" sldId="345"/>
            <ac:spMk id="5" creationId="{880D756B-4F2D-4DD7-1628-1833AF7B8C9A}"/>
          </ac:spMkLst>
        </pc:spChg>
        <pc:spChg chg="mod">
          <ac:chgData name="Janus Djurhuus Rose" userId="29eaad14-4d50-45f6-be98-48cad059ed6d" providerId="ADAL" clId="{9F9146AC-773A-4073-AF60-91CB06E5CA9E}" dt="2023-06-12T16:05:44.222" v="18156" actId="20577"/>
          <ac:spMkLst>
            <pc:docMk/>
            <pc:sldMk cId="1387455856" sldId="345"/>
            <ac:spMk id="7" creationId="{8B92297E-DE3E-420D-C493-17EAFE165AB6}"/>
          </ac:spMkLst>
        </pc:spChg>
        <pc:spChg chg="del mod">
          <ac:chgData name="Janus Djurhuus Rose" userId="29eaad14-4d50-45f6-be98-48cad059ed6d" providerId="ADAL" clId="{9F9146AC-773A-4073-AF60-91CB06E5CA9E}" dt="2023-06-11T07:02:35.707" v="5728" actId="478"/>
          <ac:spMkLst>
            <pc:docMk/>
            <pc:sldMk cId="1387455856" sldId="345"/>
            <ac:spMk id="9" creationId="{47426CA0-C3F1-9797-0B35-6EE90808C82A}"/>
          </ac:spMkLst>
        </pc:spChg>
        <pc:spChg chg="del mod">
          <ac:chgData name="Janus Djurhuus Rose" userId="29eaad14-4d50-45f6-be98-48cad059ed6d" providerId="ADAL" clId="{9F9146AC-773A-4073-AF60-91CB06E5CA9E}" dt="2023-06-08T12:50:22.008" v="546" actId="21"/>
          <ac:spMkLst>
            <pc:docMk/>
            <pc:sldMk cId="1387455856" sldId="345"/>
            <ac:spMk id="10" creationId="{0D7790B1-04E0-DA89-AEAF-2E5C1FB5AE51}"/>
          </ac:spMkLst>
        </pc:spChg>
        <pc:picChg chg="add del mod">
          <ac:chgData name="Janus Djurhuus Rose" userId="29eaad14-4d50-45f6-be98-48cad059ed6d" providerId="ADAL" clId="{9F9146AC-773A-4073-AF60-91CB06E5CA9E}" dt="2023-06-11T09:45:17.845" v="6687" actId="478"/>
          <ac:picMkLst>
            <pc:docMk/>
            <pc:sldMk cId="1387455856" sldId="345"/>
            <ac:picMk id="3" creationId="{04882D97-30A0-7CD0-E32B-1AD5C2500C80}"/>
          </ac:picMkLst>
        </pc:picChg>
        <pc:picChg chg="add mod">
          <ac:chgData name="Janus Djurhuus Rose" userId="29eaad14-4d50-45f6-be98-48cad059ed6d" providerId="ADAL" clId="{9F9146AC-773A-4073-AF60-91CB06E5CA9E}" dt="2023-06-11T09:46:12.533" v="6747" actId="1038"/>
          <ac:picMkLst>
            <pc:docMk/>
            <pc:sldMk cId="1387455856" sldId="345"/>
            <ac:picMk id="10" creationId="{BDB1176B-EAFD-2FE3-9FE9-A45EE5649EF7}"/>
          </ac:picMkLst>
        </pc:picChg>
        <pc:cxnChg chg="add mod">
          <ac:chgData name="Janus Djurhuus Rose" userId="29eaad14-4d50-45f6-be98-48cad059ed6d" providerId="ADAL" clId="{9F9146AC-773A-4073-AF60-91CB06E5CA9E}" dt="2023-06-11T09:40:24.871" v="6580" actId="14100"/>
          <ac:cxnSpMkLst>
            <pc:docMk/>
            <pc:sldMk cId="1387455856" sldId="345"/>
            <ac:cxnSpMk id="8" creationId="{84260B02-E580-EFD7-D004-6EC85311B046}"/>
          </ac:cxnSpMkLst>
        </pc:cxnChg>
      </pc:sldChg>
      <pc:sldChg chg="modSp del mod">
        <pc:chgData name="Janus Djurhuus Rose" userId="29eaad14-4d50-45f6-be98-48cad059ed6d" providerId="ADAL" clId="{9F9146AC-773A-4073-AF60-91CB06E5CA9E}" dt="2023-06-09T10:36:54.204" v="1607" actId="2696"/>
        <pc:sldMkLst>
          <pc:docMk/>
          <pc:sldMk cId="121722889" sldId="346"/>
        </pc:sldMkLst>
        <pc:spChg chg="mod">
          <ac:chgData name="Janus Djurhuus Rose" userId="29eaad14-4d50-45f6-be98-48cad059ed6d" providerId="ADAL" clId="{9F9146AC-773A-4073-AF60-91CB06E5CA9E}" dt="2023-06-08T13:08:19.396" v="1070" actId="255"/>
          <ac:spMkLst>
            <pc:docMk/>
            <pc:sldMk cId="121722889" sldId="346"/>
            <ac:spMk id="15" creationId="{CDFE5B68-6AE2-263B-DC9C-44C5D39BA6C3}"/>
          </ac:spMkLst>
        </pc:spChg>
      </pc:sldChg>
      <pc:sldChg chg="modSp del mod">
        <pc:chgData name="Janus Djurhuus Rose" userId="29eaad14-4d50-45f6-be98-48cad059ed6d" providerId="ADAL" clId="{9F9146AC-773A-4073-AF60-91CB06E5CA9E}" dt="2023-06-09T15:09:49.040" v="3384" actId="2696"/>
        <pc:sldMkLst>
          <pc:docMk/>
          <pc:sldMk cId="2938600677" sldId="347"/>
        </pc:sldMkLst>
        <pc:spChg chg="mod">
          <ac:chgData name="Janus Djurhuus Rose" userId="29eaad14-4d50-45f6-be98-48cad059ed6d" providerId="ADAL" clId="{9F9146AC-773A-4073-AF60-91CB06E5CA9E}" dt="2023-06-09T12:56:24.045" v="2964" actId="20577"/>
          <ac:spMkLst>
            <pc:docMk/>
            <pc:sldMk cId="2938600677" sldId="347"/>
            <ac:spMk id="8" creationId="{5AD5EBAB-0372-456F-83D2-E970D87353C9}"/>
          </ac:spMkLst>
        </pc:spChg>
      </pc:sldChg>
      <pc:sldChg chg="modSp del mod">
        <pc:chgData name="Janus Djurhuus Rose" userId="29eaad14-4d50-45f6-be98-48cad059ed6d" providerId="ADAL" clId="{9F9146AC-773A-4073-AF60-91CB06E5CA9E}" dt="2023-06-08T13:00:40.669" v="964" actId="2696"/>
        <pc:sldMkLst>
          <pc:docMk/>
          <pc:sldMk cId="1550611585" sldId="348"/>
        </pc:sldMkLst>
        <pc:spChg chg="mod">
          <ac:chgData name="Janus Djurhuus Rose" userId="29eaad14-4d50-45f6-be98-48cad059ed6d" providerId="ADAL" clId="{9F9146AC-773A-4073-AF60-91CB06E5CA9E}" dt="2023-06-08T12:37:52.134" v="277" actId="20577"/>
          <ac:spMkLst>
            <pc:docMk/>
            <pc:sldMk cId="1550611585" sldId="348"/>
            <ac:spMk id="8" creationId="{5AD5EBAB-0372-456F-83D2-E970D87353C9}"/>
          </ac:spMkLst>
        </pc:spChg>
      </pc:sldChg>
      <pc:sldChg chg="addSp delSp modSp add del mod">
        <pc:chgData name="Janus Djurhuus Rose" userId="29eaad14-4d50-45f6-be98-48cad059ed6d" providerId="ADAL" clId="{9F9146AC-773A-4073-AF60-91CB06E5CA9E}" dt="2023-06-09T12:20:31.777" v="2199" actId="47"/>
        <pc:sldMkLst>
          <pc:docMk/>
          <pc:sldMk cId="2917968938" sldId="349"/>
        </pc:sldMkLst>
        <pc:spChg chg="del mod">
          <ac:chgData name="Janus Djurhuus Rose" userId="29eaad14-4d50-45f6-be98-48cad059ed6d" providerId="ADAL" clId="{9F9146AC-773A-4073-AF60-91CB06E5CA9E}" dt="2023-06-09T11:37:40.142" v="1961" actId="478"/>
          <ac:spMkLst>
            <pc:docMk/>
            <pc:sldMk cId="2917968938" sldId="349"/>
            <ac:spMk id="2" creationId="{8CF7B862-20F8-BE18-9248-1959E77F9B64}"/>
          </ac:spMkLst>
        </pc:spChg>
        <pc:spChg chg="add del mod">
          <ac:chgData name="Janus Djurhuus Rose" userId="29eaad14-4d50-45f6-be98-48cad059ed6d" providerId="ADAL" clId="{9F9146AC-773A-4073-AF60-91CB06E5CA9E}" dt="2023-06-08T12:36:19.832" v="195" actId="478"/>
          <ac:spMkLst>
            <pc:docMk/>
            <pc:sldMk cId="2917968938" sldId="349"/>
            <ac:spMk id="5" creationId="{BA52B938-0E4F-9DDC-4547-BE808A0D5D50}"/>
          </ac:spMkLst>
        </pc:spChg>
        <pc:spChg chg="del">
          <ac:chgData name="Janus Djurhuus Rose" userId="29eaad14-4d50-45f6-be98-48cad059ed6d" providerId="ADAL" clId="{9F9146AC-773A-4073-AF60-91CB06E5CA9E}" dt="2023-06-08T12:36:17.290" v="194" actId="478"/>
          <ac:spMkLst>
            <pc:docMk/>
            <pc:sldMk cId="2917968938" sldId="349"/>
            <ac:spMk id="8" creationId="{5AD5EBAB-0372-456F-83D2-E970D87353C9}"/>
          </ac:spMkLst>
        </pc:spChg>
        <pc:spChg chg="add del">
          <ac:chgData name="Janus Djurhuus Rose" userId="29eaad14-4d50-45f6-be98-48cad059ed6d" providerId="ADAL" clId="{9F9146AC-773A-4073-AF60-91CB06E5CA9E}" dt="2023-06-09T11:37:49.819" v="1963" actId="22"/>
          <ac:spMkLst>
            <pc:docMk/>
            <pc:sldMk cId="2917968938" sldId="349"/>
            <ac:spMk id="9" creationId="{1CA43D02-6267-64AD-5D07-3C98F4EDE195}"/>
          </ac:spMkLst>
        </pc:spChg>
        <pc:spChg chg="add mod">
          <ac:chgData name="Janus Djurhuus Rose" userId="29eaad14-4d50-45f6-be98-48cad059ed6d" providerId="ADAL" clId="{9F9146AC-773A-4073-AF60-91CB06E5CA9E}" dt="2023-06-09T11:37:51.104" v="1964"/>
          <ac:spMkLst>
            <pc:docMk/>
            <pc:sldMk cId="2917968938" sldId="349"/>
            <ac:spMk id="10" creationId="{35FFA7B6-4BF2-1377-162B-5968ABDFBAF9}"/>
          </ac:spMkLst>
        </pc:spChg>
        <pc:spChg chg="del mod">
          <ac:chgData name="Janus Djurhuus Rose" userId="29eaad14-4d50-45f6-be98-48cad059ed6d" providerId="ADAL" clId="{9F9146AC-773A-4073-AF60-91CB06E5CA9E}" dt="2023-06-08T12:56:03.822" v="901" actId="478"/>
          <ac:spMkLst>
            <pc:docMk/>
            <pc:sldMk cId="2917968938" sldId="349"/>
            <ac:spMk id="11" creationId="{E03A4D6C-5318-4A40-A5DA-0D18C480FAB4}"/>
          </ac:spMkLst>
        </pc:spChg>
        <pc:spChg chg="del mod">
          <ac:chgData name="Janus Djurhuus Rose" userId="29eaad14-4d50-45f6-be98-48cad059ed6d" providerId="ADAL" clId="{9F9146AC-773A-4073-AF60-91CB06E5CA9E}" dt="2023-06-08T12:56:06.314" v="902" actId="478"/>
          <ac:spMkLst>
            <pc:docMk/>
            <pc:sldMk cId="2917968938" sldId="349"/>
            <ac:spMk id="17" creationId="{2911E875-A3D7-41C2-A0D7-4BE194A3D3C9}"/>
          </ac:spMkLst>
        </pc:spChg>
        <pc:spChg chg="del">
          <ac:chgData name="Janus Djurhuus Rose" userId="29eaad14-4d50-45f6-be98-48cad059ed6d" providerId="ADAL" clId="{9F9146AC-773A-4073-AF60-91CB06E5CA9E}" dt="2023-06-08T12:56:09.781" v="903" actId="478"/>
          <ac:spMkLst>
            <pc:docMk/>
            <pc:sldMk cId="2917968938" sldId="349"/>
            <ac:spMk id="18" creationId="{ADBF5CF0-2A7E-47E7-B04F-EFB7FFF450C5}"/>
          </ac:spMkLst>
        </pc:spChg>
      </pc:sldChg>
      <pc:sldChg chg="addSp delSp modSp add mod setBg addCm delCm modCm modNotesTx">
        <pc:chgData name="Janus Djurhuus Rose" userId="29eaad14-4d50-45f6-be98-48cad059ed6d" providerId="ADAL" clId="{9F9146AC-773A-4073-AF60-91CB06E5CA9E}" dt="2023-06-13T17:21:38.175" v="22208" actId="20577"/>
        <pc:sldMkLst>
          <pc:docMk/>
          <pc:sldMk cId="1925376256" sldId="350"/>
        </pc:sldMkLst>
        <pc:spChg chg="add del mod">
          <ac:chgData name="Janus Djurhuus Rose" userId="29eaad14-4d50-45f6-be98-48cad059ed6d" providerId="ADAL" clId="{9F9146AC-773A-4073-AF60-91CB06E5CA9E}" dt="2023-06-10T18:40:52.950" v="4818" actId="21"/>
          <ac:spMkLst>
            <pc:docMk/>
            <pc:sldMk cId="1925376256" sldId="350"/>
            <ac:spMk id="3" creationId="{FE2AAC48-55AA-A361-CDFC-5682F8527C06}"/>
          </ac:spMkLst>
        </pc:spChg>
        <pc:spChg chg="add mod ord">
          <ac:chgData name="Janus Djurhuus Rose" userId="29eaad14-4d50-45f6-be98-48cad059ed6d" providerId="ADAL" clId="{9F9146AC-773A-4073-AF60-91CB06E5CA9E}" dt="2023-06-12T06:37:30.498" v="7059" actId="14100"/>
          <ac:spMkLst>
            <pc:docMk/>
            <pc:sldMk cId="1925376256" sldId="350"/>
            <ac:spMk id="7" creationId="{BAE9CFCF-5C0C-4580-6B8F-2B156BE6E3F2}"/>
          </ac:spMkLst>
        </pc:spChg>
        <pc:spChg chg="add mod ord">
          <ac:chgData name="Janus Djurhuus Rose" userId="29eaad14-4d50-45f6-be98-48cad059ed6d" providerId="ADAL" clId="{9F9146AC-773A-4073-AF60-91CB06E5CA9E}" dt="2023-06-10T18:40:43.684" v="4817" actId="14100"/>
          <ac:spMkLst>
            <pc:docMk/>
            <pc:sldMk cId="1925376256" sldId="350"/>
            <ac:spMk id="8" creationId="{8CDBE2A7-C6A8-B745-0174-C7F2560879D1}"/>
          </ac:spMkLst>
        </pc:spChg>
        <pc:spChg chg="add mod">
          <ac:chgData name="Janus Djurhuus Rose" userId="29eaad14-4d50-45f6-be98-48cad059ed6d" providerId="ADAL" clId="{9F9146AC-773A-4073-AF60-91CB06E5CA9E}" dt="2023-06-10T18:41:30.779" v="4821" actId="2085"/>
          <ac:spMkLst>
            <pc:docMk/>
            <pc:sldMk cId="1925376256" sldId="350"/>
            <ac:spMk id="9" creationId="{63E6BFCB-6B59-FF10-D0E2-6D9E267421AE}"/>
          </ac:spMkLst>
        </pc:spChg>
        <pc:spChg chg="add mod">
          <ac:chgData name="Janus Djurhuus Rose" userId="29eaad14-4d50-45f6-be98-48cad059ed6d" providerId="ADAL" clId="{9F9146AC-773A-4073-AF60-91CB06E5CA9E}" dt="2023-06-10T18:41:44.594" v="4857" actId="1035"/>
          <ac:spMkLst>
            <pc:docMk/>
            <pc:sldMk cId="1925376256" sldId="350"/>
            <ac:spMk id="10" creationId="{C111E73F-24AB-A047-C9EA-0F46D010D261}"/>
          </ac:spMkLst>
        </pc:spChg>
        <pc:picChg chg="add mod">
          <ac:chgData name="Janus Djurhuus Rose" userId="29eaad14-4d50-45f6-be98-48cad059ed6d" providerId="ADAL" clId="{9F9146AC-773A-4073-AF60-91CB06E5CA9E}" dt="2023-06-10T18:40:34.874" v="4815" actId="1037"/>
          <ac:picMkLst>
            <pc:docMk/>
            <pc:sldMk cId="1925376256" sldId="350"/>
            <ac:picMk id="5" creationId="{E328BF08-0801-14A7-6301-40107A9C4C42}"/>
          </ac:picMkLst>
        </pc:picChg>
      </pc:sldChg>
      <pc:sldChg chg="addSp delSp modSp add mod modNotesTx">
        <pc:chgData name="Janus Djurhuus Rose" userId="29eaad14-4d50-45f6-be98-48cad059ed6d" providerId="ADAL" clId="{9F9146AC-773A-4073-AF60-91CB06E5CA9E}" dt="2023-06-13T17:22:22.413" v="22218" actId="20577"/>
        <pc:sldMkLst>
          <pc:docMk/>
          <pc:sldMk cId="2884683847" sldId="351"/>
        </pc:sldMkLst>
        <pc:spChg chg="add del mod">
          <ac:chgData name="Janus Djurhuus Rose" userId="29eaad14-4d50-45f6-be98-48cad059ed6d" providerId="ADAL" clId="{9F9146AC-773A-4073-AF60-91CB06E5CA9E}" dt="2023-06-08T12:51:14.040" v="619" actId="478"/>
          <ac:spMkLst>
            <pc:docMk/>
            <pc:sldMk cId="2884683847" sldId="351"/>
            <ac:spMk id="2" creationId="{2BD325CD-9C81-A8D2-78EB-3FC3E0621876}"/>
          </ac:spMkLst>
        </pc:spChg>
        <pc:spChg chg="add del mod">
          <ac:chgData name="Janus Djurhuus Rose" userId="29eaad14-4d50-45f6-be98-48cad059ed6d" providerId="ADAL" clId="{9F9146AC-773A-4073-AF60-91CB06E5CA9E}" dt="2023-06-11T13:42:12.333" v="6995" actId="478"/>
          <ac:spMkLst>
            <pc:docMk/>
            <pc:sldMk cId="2884683847" sldId="351"/>
            <ac:spMk id="2" creationId="{47DE8AE2-D7C1-12C8-82B6-EA02236E4F9C}"/>
          </ac:spMkLst>
        </pc:spChg>
        <pc:spChg chg="add mod">
          <ac:chgData name="Janus Djurhuus Rose" userId="29eaad14-4d50-45f6-be98-48cad059ed6d" providerId="ADAL" clId="{9F9146AC-773A-4073-AF60-91CB06E5CA9E}" dt="2023-06-11T13:42:00.080" v="6993" actId="1038"/>
          <ac:spMkLst>
            <pc:docMk/>
            <pc:sldMk cId="2884683847" sldId="351"/>
            <ac:spMk id="3" creationId="{2E2893ED-46BE-A8B3-6921-FAC758AE5E7D}"/>
          </ac:spMkLst>
        </pc:spChg>
        <pc:spChg chg="add del mod">
          <ac:chgData name="Janus Djurhuus Rose" userId="29eaad14-4d50-45f6-be98-48cad059ed6d" providerId="ADAL" clId="{9F9146AC-773A-4073-AF60-91CB06E5CA9E}" dt="2023-06-11T13:42:41.464" v="7020" actId="478"/>
          <ac:spMkLst>
            <pc:docMk/>
            <pc:sldMk cId="2884683847" sldId="351"/>
            <ac:spMk id="5" creationId="{5C6DA3F4-D61A-7EE7-F88A-43AC7EFC72DA}"/>
          </ac:spMkLst>
        </pc:spChg>
        <pc:spChg chg="mod">
          <ac:chgData name="Janus Djurhuus Rose" userId="29eaad14-4d50-45f6-be98-48cad059ed6d" providerId="ADAL" clId="{9F9146AC-773A-4073-AF60-91CB06E5CA9E}" dt="2023-06-12T18:06:33.787" v="21169" actId="20577"/>
          <ac:spMkLst>
            <pc:docMk/>
            <pc:sldMk cId="2884683847" sldId="351"/>
            <ac:spMk id="7" creationId="{8B92297E-DE3E-420D-C493-17EAFE165AB6}"/>
          </ac:spMkLst>
        </pc:spChg>
        <pc:spChg chg="mod">
          <ac:chgData name="Janus Djurhuus Rose" userId="29eaad14-4d50-45f6-be98-48cad059ed6d" providerId="ADAL" clId="{9F9146AC-773A-4073-AF60-91CB06E5CA9E}" dt="2023-06-11T13:42:33.327" v="7019" actId="1035"/>
          <ac:spMkLst>
            <pc:docMk/>
            <pc:sldMk cId="2884683847" sldId="351"/>
            <ac:spMk id="9" creationId="{47426CA0-C3F1-9797-0B35-6EE90808C82A}"/>
          </ac:spMkLst>
        </pc:spChg>
        <pc:spChg chg="add del mod">
          <ac:chgData name="Janus Djurhuus Rose" userId="29eaad14-4d50-45f6-be98-48cad059ed6d" providerId="ADAL" clId="{9F9146AC-773A-4073-AF60-91CB06E5CA9E}" dt="2023-06-11T13:42:43.817" v="7021" actId="478"/>
          <ac:spMkLst>
            <pc:docMk/>
            <pc:sldMk cId="2884683847" sldId="351"/>
            <ac:spMk id="10" creationId="{AC80B25C-9ED5-7032-6CC1-CBBA12053FBF}"/>
          </ac:spMkLst>
        </pc:spChg>
      </pc:sldChg>
      <pc:sldChg chg="delSp modSp add del mod">
        <pc:chgData name="Janus Djurhuus Rose" userId="29eaad14-4d50-45f6-be98-48cad059ed6d" providerId="ADAL" clId="{9F9146AC-773A-4073-AF60-91CB06E5CA9E}" dt="2023-06-09T12:20:31.777" v="2199" actId="47"/>
        <pc:sldMkLst>
          <pc:docMk/>
          <pc:sldMk cId="2955993998" sldId="352"/>
        </pc:sldMkLst>
        <pc:spChg chg="mod">
          <ac:chgData name="Janus Djurhuus Rose" userId="29eaad14-4d50-45f6-be98-48cad059ed6d" providerId="ADAL" clId="{9F9146AC-773A-4073-AF60-91CB06E5CA9E}" dt="2023-06-09T11:38:41.905" v="1968" actId="790"/>
          <ac:spMkLst>
            <pc:docMk/>
            <pc:sldMk cId="2955993998" sldId="352"/>
            <ac:spMk id="2" creationId="{8CF7B862-20F8-BE18-9248-1959E77F9B64}"/>
          </ac:spMkLst>
        </pc:spChg>
        <pc:spChg chg="mod">
          <ac:chgData name="Janus Djurhuus Rose" userId="29eaad14-4d50-45f6-be98-48cad059ed6d" providerId="ADAL" clId="{9F9146AC-773A-4073-AF60-91CB06E5CA9E}" dt="2023-06-09T11:38:52.235" v="1969" actId="20577"/>
          <ac:spMkLst>
            <pc:docMk/>
            <pc:sldMk cId="2955993998" sldId="352"/>
            <ac:spMk id="11" creationId="{E03A4D6C-5318-4A40-A5DA-0D18C480FAB4}"/>
          </ac:spMkLst>
        </pc:spChg>
        <pc:spChg chg="del mod">
          <ac:chgData name="Janus Djurhuus Rose" userId="29eaad14-4d50-45f6-be98-48cad059ed6d" providerId="ADAL" clId="{9F9146AC-773A-4073-AF60-91CB06E5CA9E}" dt="2023-06-09T11:38:18.032" v="1966" actId="478"/>
          <ac:spMkLst>
            <pc:docMk/>
            <pc:sldMk cId="2955993998" sldId="352"/>
            <ac:spMk id="17" creationId="{2911E875-A3D7-41C2-A0D7-4BE194A3D3C9}"/>
          </ac:spMkLst>
        </pc:spChg>
        <pc:spChg chg="del mod">
          <ac:chgData name="Janus Djurhuus Rose" userId="29eaad14-4d50-45f6-be98-48cad059ed6d" providerId="ADAL" clId="{9F9146AC-773A-4073-AF60-91CB06E5CA9E}" dt="2023-06-09T11:38:24.340" v="1967" actId="478"/>
          <ac:spMkLst>
            <pc:docMk/>
            <pc:sldMk cId="2955993998" sldId="352"/>
            <ac:spMk id="18" creationId="{ADBF5CF0-2A7E-47E7-B04F-EFB7FFF450C5}"/>
          </ac:spMkLst>
        </pc:spChg>
      </pc:sldChg>
      <pc:sldChg chg="modSp add del mod">
        <pc:chgData name="Janus Djurhuus Rose" userId="29eaad14-4d50-45f6-be98-48cad059ed6d" providerId="ADAL" clId="{9F9146AC-773A-4073-AF60-91CB06E5CA9E}" dt="2023-06-09T12:22:44.001" v="2224" actId="2696"/>
        <pc:sldMkLst>
          <pc:docMk/>
          <pc:sldMk cId="3462314690" sldId="353"/>
        </pc:sldMkLst>
        <pc:spChg chg="mod">
          <ac:chgData name="Janus Djurhuus Rose" userId="29eaad14-4d50-45f6-be98-48cad059ed6d" providerId="ADAL" clId="{9F9146AC-773A-4073-AF60-91CB06E5CA9E}" dt="2023-06-09T11:11:08.430" v="1656" actId="21"/>
          <ac:spMkLst>
            <pc:docMk/>
            <pc:sldMk cId="3462314690" sldId="353"/>
            <ac:spMk id="8" creationId="{5AD5EBAB-0372-456F-83D2-E970D87353C9}"/>
          </ac:spMkLst>
        </pc:spChg>
      </pc:sldChg>
      <pc:sldChg chg="modSp add del mod">
        <pc:chgData name="Janus Djurhuus Rose" userId="29eaad14-4d50-45f6-be98-48cad059ed6d" providerId="ADAL" clId="{9F9146AC-773A-4073-AF60-91CB06E5CA9E}" dt="2023-06-08T14:26:17.985" v="1125" actId="2696"/>
        <pc:sldMkLst>
          <pc:docMk/>
          <pc:sldMk cId="332271828" sldId="354"/>
        </pc:sldMkLst>
        <pc:spChg chg="mod">
          <ac:chgData name="Janus Djurhuus Rose" userId="29eaad14-4d50-45f6-be98-48cad059ed6d" providerId="ADAL" clId="{9F9146AC-773A-4073-AF60-91CB06E5CA9E}" dt="2023-06-08T14:25:48.151" v="1123" actId="20577"/>
          <ac:spMkLst>
            <pc:docMk/>
            <pc:sldMk cId="332271828" sldId="354"/>
            <ac:spMk id="8" creationId="{5AD5EBAB-0372-456F-83D2-E970D87353C9}"/>
          </ac:spMkLst>
        </pc:spChg>
      </pc:sldChg>
      <pc:sldChg chg="modSp add del mod">
        <pc:chgData name="Janus Djurhuus Rose" userId="29eaad14-4d50-45f6-be98-48cad059ed6d" providerId="ADAL" clId="{9F9146AC-773A-4073-AF60-91CB06E5CA9E}" dt="2023-06-09T11:10:06.794" v="1640" actId="2696"/>
        <pc:sldMkLst>
          <pc:docMk/>
          <pc:sldMk cId="1245473414" sldId="355"/>
        </pc:sldMkLst>
        <pc:spChg chg="mod">
          <ac:chgData name="Janus Djurhuus Rose" userId="29eaad14-4d50-45f6-be98-48cad059ed6d" providerId="ADAL" clId="{9F9146AC-773A-4073-AF60-91CB06E5CA9E}" dt="2023-06-09T11:10:03.257" v="1639" actId="21"/>
          <ac:spMkLst>
            <pc:docMk/>
            <pc:sldMk cId="1245473414" sldId="355"/>
            <ac:spMk id="8" creationId="{5AD5EBAB-0372-456F-83D2-E970D87353C9}"/>
          </ac:spMkLst>
        </pc:spChg>
      </pc:sldChg>
      <pc:sldChg chg="modSp add del mod">
        <pc:chgData name="Janus Djurhuus Rose" userId="29eaad14-4d50-45f6-be98-48cad059ed6d" providerId="ADAL" clId="{9F9146AC-773A-4073-AF60-91CB06E5CA9E}" dt="2023-06-09T12:48:34.881" v="2800" actId="47"/>
        <pc:sldMkLst>
          <pc:docMk/>
          <pc:sldMk cId="344910736" sldId="356"/>
        </pc:sldMkLst>
        <pc:spChg chg="mod">
          <ac:chgData name="Janus Djurhuus Rose" userId="29eaad14-4d50-45f6-be98-48cad059ed6d" providerId="ADAL" clId="{9F9146AC-773A-4073-AF60-91CB06E5CA9E}" dt="2023-06-09T11:12:34.940" v="1685" actId="20577"/>
          <ac:spMkLst>
            <pc:docMk/>
            <pc:sldMk cId="344910736" sldId="356"/>
            <ac:spMk id="8" creationId="{5AD5EBAB-0372-456F-83D2-E970D87353C9}"/>
          </ac:spMkLst>
        </pc:spChg>
      </pc:sldChg>
      <pc:sldChg chg="add del">
        <pc:chgData name="Janus Djurhuus Rose" userId="29eaad14-4d50-45f6-be98-48cad059ed6d" providerId="ADAL" clId="{9F9146AC-773A-4073-AF60-91CB06E5CA9E}" dt="2023-06-09T12:31:07.284" v="2400" actId="2696"/>
        <pc:sldMkLst>
          <pc:docMk/>
          <pc:sldMk cId="4068930145" sldId="357"/>
        </pc:sldMkLst>
      </pc:sldChg>
      <pc:sldChg chg="add del">
        <pc:chgData name="Janus Djurhuus Rose" userId="29eaad14-4d50-45f6-be98-48cad059ed6d" providerId="ADAL" clId="{9F9146AC-773A-4073-AF60-91CB06E5CA9E}" dt="2023-06-09T12:13:50.711" v="1975" actId="2696"/>
        <pc:sldMkLst>
          <pc:docMk/>
          <pc:sldMk cId="2271521760" sldId="358"/>
        </pc:sldMkLst>
      </pc:sldChg>
      <pc:sldChg chg="modSp add del mod">
        <pc:chgData name="Janus Djurhuus Rose" userId="29eaad14-4d50-45f6-be98-48cad059ed6d" providerId="ADAL" clId="{9F9146AC-773A-4073-AF60-91CB06E5CA9E}" dt="2023-06-09T12:29:01.277" v="2374" actId="2696"/>
        <pc:sldMkLst>
          <pc:docMk/>
          <pc:sldMk cId="1174630538" sldId="359"/>
        </pc:sldMkLst>
        <pc:spChg chg="mod">
          <ac:chgData name="Janus Djurhuus Rose" userId="29eaad14-4d50-45f6-be98-48cad059ed6d" providerId="ADAL" clId="{9F9146AC-773A-4073-AF60-91CB06E5CA9E}" dt="2023-06-09T11:10:53.769" v="1654" actId="20577"/>
          <ac:spMkLst>
            <pc:docMk/>
            <pc:sldMk cId="1174630538" sldId="359"/>
            <ac:spMk id="8" creationId="{5AD5EBAB-0372-456F-83D2-E970D87353C9}"/>
          </ac:spMkLst>
        </pc:spChg>
      </pc:sldChg>
      <pc:sldChg chg="modSp add del mod">
        <pc:chgData name="Janus Djurhuus Rose" userId="29eaad14-4d50-45f6-be98-48cad059ed6d" providerId="ADAL" clId="{9F9146AC-773A-4073-AF60-91CB06E5CA9E}" dt="2023-06-09T12:22:39.693" v="2223" actId="2696"/>
        <pc:sldMkLst>
          <pc:docMk/>
          <pc:sldMk cId="1018335260" sldId="360"/>
        </pc:sldMkLst>
        <pc:spChg chg="mod">
          <ac:chgData name="Janus Djurhuus Rose" userId="29eaad14-4d50-45f6-be98-48cad059ed6d" providerId="ADAL" clId="{9F9146AC-773A-4073-AF60-91CB06E5CA9E}" dt="2023-06-09T11:11:52.030" v="1662" actId="20577"/>
          <ac:spMkLst>
            <pc:docMk/>
            <pc:sldMk cId="1018335260" sldId="360"/>
            <ac:spMk id="8" creationId="{5AD5EBAB-0372-456F-83D2-E970D87353C9}"/>
          </ac:spMkLst>
        </pc:spChg>
      </pc:sldChg>
      <pc:sldChg chg="addSp delSp modSp add mod modNotesTx">
        <pc:chgData name="Janus Djurhuus Rose" userId="29eaad14-4d50-45f6-be98-48cad059ed6d" providerId="ADAL" clId="{9F9146AC-773A-4073-AF60-91CB06E5CA9E}" dt="2023-06-13T17:21:44.110" v="22209" actId="20577"/>
        <pc:sldMkLst>
          <pc:docMk/>
          <pc:sldMk cId="4058974589" sldId="361"/>
        </pc:sldMkLst>
        <pc:spChg chg="mod">
          <ac:chgData name="Janus Djurhuus Rose" userId="29eaad14-4d50-45f6-be98-48cad059ed6d" providerId="ADAL" clId="{9F9146AC-773A-4073-AF60-91CB06E5CA9E}" dt="2023-06-12T14:58:33.506" v="15189" actId="1038"/>
          <ac:spMkLst>
            <pc:docMk/>
            <pc:sldMk cId="4058974589" sldId="361"/>
            <ac:spMk id="2" creationId="{8CF7B862-20F8-BE18-9248-1959E77F9B64}"/>
          </ac:spMkLst>
        </pc:spChg>
        <pc:spChg chg="add del mod">
          <ac:chgData name="Janus Djurhuus Rose" userId="29eaad14-4d50-45f6-be98-48cad059ed6d" providerId="ADAL" clId="{9F9146AC-773A-4073-AF60-91CB06E5CA9E}" dt="2023-06-10T20:41:33.403" v="5526" actId="478"/>
          <ac:spMkLst>
            <pc:docMk/>
            <pc:sldMk cId="4058974589" sldId="361"/>
            <ac:spMk id="3" creationId="{325FBF64-F067-634E-9BB0-C2A8CD509675}"/>
          </ac:spMkLst>
        </pc:spChg>
        <pc:spChg chg="add del mod">
          <ac:chgData name="Janus Djurhuus Rose" userId="29eaad14-4d50-45f6-be98-48cad059ed6d" providerId="ADAL" clId="{9F9146AC-773A-4073-AF60-91CB06E5CA9E}" dt="2023-06-10T20:41:37.853" v="5527" actId="478"/>
          <ac:spMkLst>
            <pc:docMk/>
            <pc:sldMk cId="4058974589" sldId="361"/>
            <ac:spMk id="7" creationId="{C997C4F9-5EA6-5350-EBAD-C28A287C9E14}"/>
          </ac:spMkLst>
        </pc:spChg>
        <pc:spChg chg="mod">
          <ac:chgData name="Janus Djurhuus Rose" userId="29eaad14-4d50-45f6-be98-48cad059ed6d" providerId="ADAL" clId="{9F9146AC-773A-4073-AF60-91CB06E5CA9E}" dt="2023-06-12T14:58:33.506" v="15189" actId="1038"/>
          <ac:spMkLst>
            <pc:docMk/>
            <pc:sldMk cId="4058974589" sldId="361"/>
            <ac:spMk id="11" creationId="{E03A4D6C-5318-4A40-A5DA-0D18C480FAB4}"/>
          </ac:spMkLst>
        </pc:spChg>
        <pc:spChg chg="mod">
          <ac:chgData name="Janus Djurhuus Rose" userId="29eaad14-4d50-45f6-be98-48cad059ed6d" providerId="ADAL" clId="{9F9146AC-773A-4073-AF60-91CB06E5CA9E}" dt="2023-06-12T14:58:33.506" v="15189" actId="1038"/>
          <ac:spMkLst>
            <pc:docMk/>
            <pc:sldMk cId="4058974589" sldId="361"/>
            <ac:spMk id="17" creationId="{2911E875-A3D7-41C2-A0D7-4BE194A3D3C9}"/>
          </ac:spMkLst>
        </pc:spChg>
        <pc:spChg chg="mod">
          <ac:chgData name="Janus Djurhuus Rose" userId="29eaad14-4d50-45f6-be98-48cad059ed6d" providerId="ADAL" clId="{9F9146AC-773A-4073-AF60-91CB06E5CA9E}" dt="2023-06-12T14:58:33.506" v="15189" actId="1038"/>
          <ac:spMkLst>
            <pc:docMk/>
            <pc:sldMk cId="4058974589" sldId="361"/>
            <ac:spMk id="18" creationId="{ADBF5CF0-2A7E-47E7-B04F-EFB7FFF450C5}"/>
          </ac:spMkLst>
        </pc:spChg>
      </pc:sldChg>
      <pc:sldChg chg="addSp delSp modSp add mod ord modNotesTx">
        <pc:chgData name="Janus Djurhuus Rose" userId="29eaad14-4d50-45f6-be98-48cad059ed6d" providerId="ADAL" clId="{9F9146AC-773A-4073-AF60-91CB06E5CA9E}" dt="2023-06-13T17:21:57.783" v="22212" actId="20577"/>
        <pc:sldMkLst>
          <pc:docMk/>
          <pc:sldMk cId="1849509064" sldId="362"/>
        </pc:sldMkLst>
        <pc:spChg chg="add del mod">
          <ac:chgData name="Janus Djurhuus Rose" userId="29eaad14-4d50-45f6-be98-48cad059ed6d" providerId="ADAL" clId="{9F9146AC-773A-4073-AF60-91CB06E5CA9E}" dt="2023-06-09T12:16:23.470" v="2047"/>
          <ac:spMkLst>
            <pc:docMk/>
            <pc:sldMk cId="1849509064" sldId="362"/>
            <ac:spMk id="2" creationId="{0394627B-4B91-5B8E-8E3C-2FCE5CEC36A7}"/>
          </ac:spMkLst>
        </pc:spChg>
        <pc:spChg chg="mod">
          <ac:chgData name="Janus Djurhuus Rose" userId="29eaad14-4d50-45f6-be98-48cad059ed6d" providerId="ADAL" clId="{9F9146AC-773A-4073-AF60-91CB06E5CA9E}" dt="2023-06-12T15:26:47.366" v="16769" actId="20577"/>
          <ac:spMkLst>
            <pc:docMk/>
            <pc:sldMk cId="1849509064" sldId="362"/>
            <ac:spMk id="8" creationId="{5AD5EBAB-0372-456F-83D2-E970D87353C9}"/>
          </ac:spMkLst>
        </pc:spChg>
        <pc:picChg chg="add del mod">
          <ac:chgData name="Janus Djurhuus Rose" userId="29eaad14-4d50-45f6-be98-48cad059ed6d" providerId="ADAL" clId="{9F9146AC-773A-4073-AF60-91CB06E5CA9E}" dt="2023-06-10T18:46:26.711" v="4876" actId="478"/>
          <ac:picMkLst>
            <pc:docMk/>
            <pc:sldMk cId="1849509064" sldId="362"/>
            <ac:picMk id="3" creationId="{2C948C2C-B471-3CB4-846A-BD231776D99A}"/>
          </ac:picMkLst>
        </pc:picChg>
        <pc:picChg chg="add del mod">
          <ac:chgData name="Janus Djurhuus Rose" userId="29eaad14-4d50-45f6-be98-48cad059ed6d" providerId="ADAL" clId="{9F9146AC-773A-4073-AF60-91CB06E5CA9E}" dt="2023-06-10T20:28:57.220" v="5211" actId="478"/>
          <ac:picMkLst>
            <pc:docMk/>
            <pc:sldMk cId="1849509064" sldId="362"/>
            <ac:picMk id="13" creationId="{22BA014A-8677-A854-DE55-A357B9445697}"/>
          </ac:picMkLst>
        </pc:picChg>
        <pc:cxnChg chg="add del mod">
          <ac:chgData name="Janus Djurhuus Rose" userId="29eaad14-4d50-45f6-be98-48cad059ed6d" providerId="ADAL" clId="{9F9146AC-773A-4073-AF60-91CB06E5CA9E}" dt="2023-06-10T18:34:50.267" v="4667" actId="478"/>
          <ac:cxnSpMkLst>
            <pc:docMk/>
            <pc:sldMk cId="1849509064" sldId="362"/>
            <ac:cxnSpMk id="7" creationId="{012A8E20-D088-43F8-F2F0-9489218E705F}"/>
          </ac:cxnSpMkLst>
        </pc:cxnChg>
        <pc:cxnChg chg="add del mod">
          <ac:chgData name="Janus Djurhuus Rose" userId="29eaad14-4d50-45f6-be98-48cad059ed6d" providerId="ADAL" clId="{9F9146AC-773A-4073-AF60-91CB06E5CA9E}" dt="2023-06-10T20:29:03.213" v="5212" actId="478"/>
          <ac:cxnSpMkLst>
            <pc:docMk/>
            <pc:sldMk cId="1849509064" sldId="362"/>
            <ac:cxnSpMk id="11" creationId="{1292F39B-0C27-6965-4283-7478326633F1}"/>
          </ac:cxnSpMkLst>
        </pc:cxnChg>
      </pc:sldChg>
      <pc:sldChg chg="modSp add del mod">
        <pc:chgData name="Janus Djurhuus Rose" userId="29eaad14-4d50-45f6-be98-48cad059ed6d" providerId="ADAL" clId="{9F9146AC-773A-4073-AF60-91CB06E5CA9E}" dt="2023-06-10T20:34:08.607" v="5252" actId="2696"/>
        <pc:sldMkLst>
          <pc:docMk/>
          <pc:sldMk cId="3071426850" sldId="363"/>
        </pc:sldMkLst>
        <pc:spChg chg="mod">
          <ac:chgData name="Janus Djurhuus Rose" userId="29eaad14-4d50-45f6-be98-48cad059ed6d" providerId="ADAL" clId="{9F9146AC-773A-4073-AF60-91CB06E5CA9E}" dt="2023-06-09T15:06:26.718" v="3169" actId="14100"/>
          <ac:spMkLst>
            <pc:docMk/>
            <pc:sldMk cId="3071426850" sldId="363"/>
            <ac:spMk id="8" creationId="{5AD5EBAB-0372-456F-83D2-E970D87353C9}"/>
          </ac:spMkLst>
        </pc:spChg>
      </pc:sldChg>
      <pc:sldChg chg="modSp add del mod">
        <pc:chgData name="Janus Djurhuus Rose" userId="29eaad14-4d50-45f6-be98-48cad059ed6d" providerId="ADAL" clId="{9F9146AC-773A-4073-AF60-91CB06E5CA9E}" dt="2023-06-10T20:33:57.652" v="5251" actId="2696"/>
        <pc:sldMkLst>
          <pc:docMk/>
          <pc:sldMk cId="1056319611" sldId="364"/>
        </pc:sldMkLst>
        <pc:spChg chg="mod">
          <ac:chgData name="Janus Djurhuus Rose" userId="29eaad14-4d50-45f6-be98-48cad059ed6d" providerId="ADAL" clId="{9F9146AC-773A-4073-AF60-91CB06E5CA9E}" dt="2023-06-10T20:30:19.967" v="5221" actId="20577"/>
          <ac:spMkLst>
            <pc:docMk/>
            <pc:sldMk cId="1056319611" sldId="364"/>
            <ac:spMk id="8" creationId="{5AD5EBAB-0372-456F-83D2-E970D87353C9}"/>
          </ac:spMkLst>
        </pc:spChg>
      </pc:sldChg>
      <pc:sldChg chg="addSp delSp modSp new mod ord modNotesTx">
        <pc:chgData name="Janus Djurhuus Rose" userId="29eaad14-4d50-45f6-be98-48cad059ed6d" providerId="ADAL" clId="{9F9146AC-773A-4073-AF60-91CB06E5CA9E}" dt="2023-06-13T17:22:14.107" v="22216" actId="20577"/>
        <pc:sldMkLst>
          <pc:docMk/>
          <pc:sldMk cId="914606632" sldId="365"/>
        </pc:sldMkLst>
        <pc:spChg chg="mod">
          <ac:chgData name="Janus Djurhuus Rose" userId="29eaad14-4d50-45f6-be98-48cad059ed6d" providerId="ADAL" clId="{9F9146AC-773A-4073-AF60-91CB06E5CA9E}" dt="2023-06-12T18:00:58.464" v="20738" actId="21"/>
          <ac:spMkLst>
            <pc:docMk/>
            <pc:sldMk cId="914606632" sldId="365"/>
            <ac:spMk id="2" creationId="{C3C5973B-01B3-3A51-DEF6-11225DB92F6A}"/>
          </ac:spMkLst>
        </pc:spChg>
        <pc:spChg chg="del">
          <ac:chgData name="Janus Djurhuus Rose" userId="29eaad14-4d50-45f6-be98-48cad059ed6d" providerId="ADAL" clId="{9F9146AC-773A-4073-AF60-91CB06E5CA9E}" dt="2023-06-10T16:39:48.569" v="4487" actId="478"/>
          <ac:spMkLst>
            <pc:docMk/>
            <pc:sldMk cId="914606632" sldId="365"/>
            <ac:spMk id="4" creationId="{7BF942A2-C266-FD45-5D1E-D7F47F685440}"/>
          </ac:spMkLst>
        </pc:spChg>
        <pc:spChg chg="add mod">
          <ac:chgData name="Janus Djurhuus Rose" userId="29eaad14-4d50-45f6-be98-48cad059ed6d" providerId="ADAL" clId="{9F9146AC-773A-4073-AF60-91CB06E5CA9E}" dt="2023-06-12T17:42:46.473" v="20457" actId="20577"/>
          <ac:spMkLst>
            <pc:docMk/>
            <pc:sldMk cId="914606632" sldId="365"/>
            <ac:spMk id="6" creationId="{B3930480-4EC3-9954-697C-5BC39A2E248A}"/>
          </ac:spMkLst>
        </pc:spChg>
        <pc:spChg chg="add del mod">
          <ac:chgData name="Janus Djurhuus Rose" userId="29eaad14-4d50-45f6-be98-48cad059ed6d" providerId="ADAL" clId="{9F9146AC-773A-4073-AF60-91CB06E5CA9E}" dt="2023-06-12T07:46:37.180" v="8527" actId="478"/>
          <ac:spMkLst>
            <pc:docMk/>
            <pc:sldMk cId="914606632" sldId="365"/>
            <ac:spMk id="7" creationId="{A9FAACB8-6BB3-1D50-F6BE-CD4670F7D723}"/>
          </ac:spMkLst>
        </pc:spChg>
      </pc:sldChg>
      <pc:sldChg chg="modSp add del mod">
        <pc:chgData name="Janus Djurhuus Rose" userId="29eaad14-4d50-45f6-be98-48cad059ed6d" providerId="ADAL" clId="{9F9146AC-773A-4073-AF60-91CB06E5CA9E}" dt="2023-06-10T18:48:19.985" v="4894" actId="2696"/>
        <pc:sldMkLst>
          <pc:docMk/>
          <pc:sldMk cId="828033182" sldId="366"/>
        </pc:sldMkLst>
        <pc:spChg chg="mod">
          <ac:chgData name="Janus Djurhuus Rose" userId="29eaad14-4d50-45f6-be98-48cad059ed6d" providerId="ADAL" clId="{9F9146AC-773A-4073-AF60-91CB06E5CA9E}" dt="2023-06-10T18:48:14.214" v="4893" actId="21"/>
          <ac:spMkLst>
            <pc:docMk/>
            <pc:sldMk cId="828033182" sldId="366"/>
            <ac:spMk id="8" creationId="{5AD5EBAB-0372-456F-83D2-E970D87353C9}"/>
          </ac:spMkLst>
        </pc:spChg>
      </pc:sldChg>
      <pc:sldChg chg="addSp delSp modSp add mod modNotesTx">
        <pc:chgData name="Janus Djurhuus Rose" userId="29eaad14-4d50-45f6-be98-48cad059ed6d" providerId="ADAL" clId="{9F9146AC-773A-4073-AF60-91CB06E5CA9E}" dt="2023-06-13T17:21:34.579" v="22207" actId="20577"/>
        <pc:sldMkLst>
          <pc:docMk/>
          <pc:sldMk cId="1156622770" sldId="367"/>
        </pc:sldMkLst>
        <pc:spChg chg="mod">
          <ac:chgData name="Janus Djurhuus Rose" userId="29eaad14-4d50-45f6-be98-48cad059ed6d" providerId="ADAL" clId="{9F9146AC-773A-4073-AF60-91CB06E5CA9E}" dt="2023-06-12T14:57:43.804" v="15131" actId="20577"/>
          <ac:spMkLst>
            <pc:docMk/>
            <pc:sldMk cId="1156622770" sldId="367"/>
            <ac:spMk id="2" creationId="{8CF7B862-20F8-BE18-9248-1959E77F9B64}"/>
          </ac:spMkLst>
        </pc:spChg>
        <pc:spChg chg="add del mod">
          <ac:chgData name="Janus Djurhuus Rose" userId="29eaad14-4d50-45f6-be98-48cad059ed6d" providerId="ADAL" clId="{9F9146AC-773A-4073-AF60-91CB06E5CA9E}" dt="2023-06-12T14:57:18.869" v="15123"/>
          <ac:spMkLst>
            <pc:docMk/>
            <pc:sldMk cId="1156622770" sldId="367"/>
            <ac:spMk id="3" creationId="{CB6EF2CC-5E53-FAF7-91A6-0A98261F6A41}"/>
          </ac:spMkLst>
        </pc:spChg>
      </pc:sldChg>
      <pc:sldChg chg="new del">
        <pc:chgData name="Janus Djurhuus Rose" userId="29eaad14-4d50-45f6-be98-48cad059ed6d" providerId="ADAL" clId="{9F9146AC-773A-4073-AF60-91CB06E5CA9E}" dt="2023-06-10T08:32:09.333" v="4246" actId="2696"/>
        <pc:sldMkLst>
          <pc:docMk/>
          <pc:sldMk cId="2604010165" sldId="367"/>
        </pc:sldMkLst>
      </pc:sldChg>
      <pc:sldChg chg="new del">
        <pc:chgData name="Janus Djurhuus Rose" userId="29eaad14-4d50-45f6-be98-48cad059ed6d" providerId="ADAL" clId="{9F9146AC-773A-4073-AF60-91CB06E5CA9E}" dt="2023-06-10T16:27:31.965" v="4346" actId="2696"/>
        <pc:sldMkLst>
          <pc:docMk/>
          <pc:sldMk cId="4210340321" sldId="367"/>
        </pc:sldMkLst>
      </pc:sldChg>
      <pc:sldChg chg="modSp add del mod">
        <pc:chgData name="Janus Djurhuus Rose" userId="29eaad14-4d50-45f6-be98-48cad059ed6d" providerId="ADAL" clId="{9F9146AC-773A-4073-AF60-91CB06E5CA9E}" dt="2023-06-10T20:30:57.425" v="5222" actId="2696"/>
        <pc:sldMkLst>
          <pc:docMk/>
          <pc:sldMk cId="1061292133" sldId="368"/>
        </pc:sldMkLst>
        <pc:spChg chg="mod">
          <ac:chgData name="Janus Djurhuus Rose" userId="29eaad14-4d50-45f6-be98-48cad059ed6d" providerId="ADAL" clId="{9F9146AC-773A-4073-AF60-91CB06E5CA9E}" dt="2023-06-10T18:49:00.423" v="4901" actId="20577"/>
          <ac:spMkLst>
            <pc:docMk/>
            <pc:sldMk cId="1061292133" sldId="368"/>
            <ac:spMk id="8" creationId="{5AD5EBAB-0372-456F-83D2-E970D87353C9}"/>
          </ac:spMkLst>
        </pc:spChg>
      </pc:sldChg>
      <pc:sldChg chg="addSp delSp modSp add del mod addCm modCm modNotesTx">
        <pc:chgData name="Janus Djurhuus Rose" userId="29eaad14-4d50-45f6-be98-48cad059ed6d" providerId="ADAL" clId="{9F9146AC-773A-4073-AF60-91CB06E5CA9E}" dt="2023-06-12T10:14:56.129" v="8961" actId="2696"/>
        <pc:sldMkLst>
          <pc:docMk/>
          <pc:sldMk cId="3608409559" sldId="369"/>
        </pc:sldMkLst>
        <pc:spChg chg="add del">
          <ac:chgData name="Janus Djurhuus Rose" userId="29eaad14-4d50-45f6-be98-48cad059ed6d" providerId="ADAL" clId="{9F9146AC-773A-4073-AF60-91CB06E5CA9E}" dt="2023-06-12T09:54:02.947" v="8679" actId="11529"/>
          <ac:spMkLst>
            <pc:docMk/>
            <pc:sldMk cId="3608409559" sldId="369"/>
            <ac:spMk id="2" creationId="{8B774A37-D1A9-118A-8FD6-084FD223624F}"/>
          </ac:spMkLst>
        </pc:spChg>
        <pc:spChg chg="mod">
          <ac:chgData name="Janus Djurhuus Rose" userId="29eaad14-4d50-45f6-be98-48cad059ed6d" providerId="ADAL" clId="{9F9146AC-773A-4073-AF60-91CB06E5CA9E}" dt="2023-06-12T09:54:03.820" v="8681" actId="1038"/>
          <ac:spMkLst>
            <pc:docMk/>
            <pc:sldMk cId="3608409559" sldId="369"/>
            <ac:spMk id="4" creationId="{FBEFC96F-9C4C-40AD-A0F3-B5EE532A26C5}"/>
          </ac:spMkLst>
        </pc:spChg>
        <pc:spChg chg="mod">
          <ac:chgData name="Janus Djurhuus Rose" userId="29eaad14-4d50-45f6-be98-48cad059ed6d" providerId="ADAL" clId="{9F9146AC-773A-4073-AF60-91CB06E5CA9E}" dt="2023-06-12T09:54:03.820" v="8681" actId="1038"/>
          <ac:spMkLst>
            <pc:docMk/>
            <pc:sldMk cId="3608409559" sldId="369"/>
            <ac:spMk id="6" creationId="{755FE56D-F603-4E50-B604-13B7485E47E1}"/>
          </ac:spMkLst>
        </pc:spChg>
        <pc:spChg chg="mod">
          <ac:chgData name="Janus Djurhuus Rose" userId="29eaad14-4d50-45f6-be98-48cad059ed6d" providerId="ADAL" clId="{9F9146AC-773A-4073-AF60-91CB06E5CA9E}" dt="2023-06-12T09:54:03.820" v="8681" actId="1038"/>
          <ac:spMkLst>
            <pc:docMk/>
            <pc:sldMk cId="3608409559" sldId="369"/>
            <ac:spMk id="20" creationId="{8E607BCC-C9F0-3343-BF1E-3E2125129A95}"/>
          </ac:spMkLst>
        </pc:spChg>
        <pc:spChg chg="mod">
          <ac:chgData name="Janus Djurhuus Rose" userId="29eaad14-4d50-45f6-be98-48cad059ed6d" providerId="ADAL" clId="{9F9146AC-773A-4073-AF60-91CB06E5CA9E}" dt="2023-06-12T09:54:03.820" v="8681" actId="1038"/>
          <ac:spMkLst>
            <pc:docMk/>
            <pc:sldMk cId="3608409559" sldId="369"/>
            <ac:spMk id="21" creationId="{572A3AAD-369B-7F49-8641-A2574E634AC7}"/>
          </ac:spMkLst>
        </pc:spChg>
        <pc:picChg chg="del">
          <ac:chgData name="Janus Djurhuus Rose" userId="29eaad14-4d50-45f6-be98-48cad059ed6d" providerId="ADAL" clId="{9F9146AC-773A-4073-AF60-91CB06E5CA9E}" dt="2023-06-10T20:26:33.616" v="5026" actId="478"/>
          <ac:picMkLst>
            <pc:docMk/>
            <pc:sldMk cId="3608409559" sldId="369"/>
            <ac:picMk id="5" creationId="{76BE4673-E3F5-DA7E-1C77-D2277D94E793}"/>
          </ac:picMkLst>
        </pc:picChg>
        <pc:picChg chg="del">
          <ac:chgData name="Janus Djurhuus Rose" userId="29eaad14-4d50-45f6-be98-48cad059ed6d" providerId="ADAL" clId="{9F9146AC-773A-4073-AF60-91CB06E5CA9E}" dt="2023-06-10T20:26:33.616" v="5026" actId="478"/>
          <ac:picMkLst>
            <pc:docMk/>
            <pc:sldMk cId="3608409559" sldId="369"/>
            <ac:picMk id="12" creationId="{3B5840C2-C87D-78FA-C7BA-AF30F306CC2C}"/>
          </ac:picMkLst>
        </pc:picChg>
        <pc:picChg chg="mod">
          <ac:chgData name="Janus Djurhuus Rose" userId="29eaad14-4d50-45f6-be98-48cad059ed6d" providerId="ADAL" clId="{9F9146AC-773A-4073-AF60-91CB06E5CA9E}" dt="2023-06-12T09:54:03.820" v="8681" actId="1038"/>
          <ac:picMkLst>
            <pc:docMk/>
            <pc:sldMk cId="3608409559" sldId="369"/>
            <ac:picMk id="17" creationId="{0F1F3DAB-D1E0-E123-CC42-8547F81B33E5}"/>
          </ac:picMkLst>
        </pc:picChg>
        <pc:picChg chg="mod">
          <ac:chgData name="Janus Djurhuus Rose" userId="29eaad14-4d50-45f6-be98-48cad059ed6d" providerId="ADAL" clId="{9F9146AC-773A-4073-AF60-91CB06E5CA9E}" dt="2023-06-12T09:54:03.820" v="8681" actId="1038"/>
          <ac:picMkLst>
            <pc:docMk/>
            <pc:sldMk cId="3608409559" sldId="369"/>
            <ac:picMk id="19" creationId="{88001F08-0181-6C58-99EC-608321731E1C}"/>
          </ac:picMkLst>
        </pc:picChg>
        <pc:cxnChg chg="del">
          <ac:chgData name="Janus Djurhuus Rose" userId="29eaad14-4d50-45f6-be98-48cad059ed6d" providerId="ADAL" clId="{9F9146AC-773A-4073-AF60-91CB06E5CA9E}" dt="2023-06-10T20:26:33.616" v="5026" actId="478"/>
          <ac:cxnSpMkLst>
            <pc:docMk/>
            <pc:sldMk cId="3608409559" sldId="369"/>
            <ac:cxnSpMk id="14" creationId="{1F1948CA-CDD0-5DDD-9657-43A68B8EABDF}"/>
          </ac:cxnSpMkLst>
        </pc:cxnChg>
      </pc:sldChg>
      <pc:sldChg chg="addSp delSp modSp add mod ord addCm delCm modNotesTx">
        <pc:chgData name="Janus Djurhuus Rose" userId="29eaad14-4d50-45f6-be98-48cad059ed6d" providerId="ADAL" clId="{9F9146AC-773A-4073-AF60-91CB06E5CA9E}" dt="2023-06-13T17:22:02.426" v="22213" actId="20577"/>
        <pc:sldMkLst>
          <pc:docMk/>
          <pc:sldMk cId="2079193738" sldId="370"/>
        </pc:sldMkLst>
        <pc:spChg chg="add mod">
          <ac:chgData name="Janus Djurhuus Rose" userId="29eaad14-4d50-45f6-be98-48cad059ed6d" providerId="ADAL" clId="{9F9146AC-773A-4073-AF60-91CB06E5CA9E}" dt="2023-06-11T09:47:28.937" v="6809" actId="1036"/>
          <ac:spMkLst>
            <pc:docMk/>
            <pc:sldMk cId="2079193738" sldId="370"/>
            <ac:spMk id="2" creationId="{C4054E04-E1E0-E935-DB6C-486CA8D357B7}"/>
          </ac:spMkLst>
        </pc:spChg>
        <pc:spChg chg="mod">
          <ac:chgData name="Janus Djurhuus Rose" userId="29eaad14-4d50-45f6-be98-48cad059ed6d" providerId="ADAL" clId="{9F9146AC-773A-4073-AF60-91CB06E5CA9E}" dt="2023-06-12T15:27:10.988" v="16772" actId="20577"/>
          <ac:spMkLst>
            <pc:docMk/>
            <pc:sldMk cId="2079193738" sldId="370"/>
            <ac:spMk id="8" creationId="{5AD5EBAB-0372-456F-83D2-E970D87353C9}"/>
          </ac:spMkLst>
        </pc:spChg>
        <pc:picChg chg="add mod">
          <ac:chgData name="Janus Djurhuus Rose" userId="29eaad14-4d50-45f6-be98-48cad059ed6d" providerId="ADAL" clId="{9F9146AC-773A-4073-AF60-91CB06E5CA9E}" dt="2023-06-11T09:47:28.937" v="6809" actId="1036"/>
          <ac:picMkLst>
            <pc:docMk/>
            <pc:sldMk cId="2079193738" sldId="370"/>
            <ac:picMk id="3" creationId="{EE23E3EF-AEBC-2FA3-7884-4E4775A738D4}"/>
          </ac:picMkLst>
        </pc:picChg>
        <pc:picChg chg="del mod">
          <ac:chgData name="Janus Djurhuus Rose" userId="29eaad14-4d50-45f6-be98-48cad059ed6d" providerId="ADAL" clId="{9F9146AC-773A-4073-AF60-91CB06E5CA9E}" dt="2023-06-11T09:46:22.084" v="6749" actId="478"/>
          <ac:picMkLst>
            <pc:docMk/>
            <pc:sldMk cId="2079193738" sldId="370"/>
            <ac:picMk id="13" creationId="{22BA014A-8677-A854-DE55-A357B9445697}"/>
          </ac:picMkLst>
        </pc:picChg>
        <pc:cxnChg chg="mod">
          <ac:chgData name="Janus Djurhuus Rose" userId="29eaad14-4d50-45f6-be98-48cad059ed6d" providerId="ADAL" clId="{9F9146AC-773A-4073-AF60-91CB06E5CA9E}" dt="2023-06-12T16:04:52.206" v="18150" actId="14100"/>
          <ac:cxnSpMkLst>
            <pc:docMk/>
            <pc:sldMk cId="2079193738" sldId="370"/>
            <ac:cxnSpMk id="11" creationId="{1292F39B-0C27-6965-4283-7478326633F1}"/>
          </ac:cxnSpMkLst>
        </pc:cxnChg>
      </pc:sldChg>
      <pc:sldChg chg="modSp add del mod">
        <pc:chgData name="Janus Djurhuus Rose" userId="29eaad14-4d50-45f6-be98-48cad059ed6d" providerId="ADAL" clId="{9F9146AC-773A-4073-AF60-91CB06E5CA9E}" dt="2023-06-12T06:57:52.261" v="7624" actId="47"/>
        <pc:sldMkLst>
          <pc:docMk/>
          <pc:sldMk cId="2622501975" sldId="371"/>
        </pc:sldMkLst>
        <pc:spChg chg="mod">
          <ac:chgData name="Janus Djurhuus Rose" userId="29eaad14-4d50-45f6-be98-48cad059ed6d" providerId="ADAL" clId="{9F9146AC-773A-4073-AF60-91CB06E5CA9E}" dt="2023-06-12T06:20:16.763" v="7028" actId="13926"/>
          <ac:spMkLst>
            <pc:docMk/>
            <pc:sldMk cId="2622501975" sldId="371"/>
            <ac:spMk id="8" creationId="{5AD5EBAB-0372-456F-83D2-E970D87353C9}"/>
          </ac:spMkLst>
        </pc:spChg>
      </pc:sldChg>
      <pc:sldChg chg="modSp add del mod">
        <pc:chgData name="Janus Djurhuus Rose" userId="29eaad14-4d50-45f6-be98-48cad059ed6d" providerId="ADAL" clId="{9F9146AC-773A-4073-AF60-91CB06E5CA9E}" dt="2023-06-12T07:01:04.396" v="7628" actId="47"/>
        <pc:sldMkLst>
          <pc:docMk/>
          <pc:sldMk cId="3031317812" sldId="372"/>
        </pc:sldMkLst>
        <pc:spChg chg="mod">
          <ac:chgData name="Janus Djurhuus Rose" userId="29eaad14-4d50-45f6-be98-48cad059ed6d" providerId="ADAL" clId="{9F9146AC-773A-4073-AF60-91CB06E5CA9E}" dt="2023-06-12T06:20:46.974" v="7051" actId="20577"/>
          <ac:spMkLst>
            <pc:docMk/>
            <pc:sldMk cId="3031317812" sldId="372"/>
            <ac:spMk id="8" creationId="{5AD5EBAB-0372-456F-83D2-E970D87353C9}"/>
          </ac:spMkLst>
        </pc:spChg>
      </pc:sldChg>
      <pc:sldChg chg="add del">
        <pc:chgData name="Janus Djurhuus Rose" userId="29eaad14-4d50-45f6-be98-48cad059ed6d" providerId="ADAL" clId="{9F9146AC-773A-4073-AF60-91CB06E5CA9E}" dt="2023-06-12T06:57:54.319" v="7625" actId="47"/>
        <pc:sldMkLst>
          <pc:docMk/>
          <pc:sldMk cId="3704023052" sldId="373"/>
        </pc:sldMkLst>
      </pc:sldChg>
      <pc:sldChg chg="addSp delSp modSp add del mod">
        <pc:chgData name="Janus Djurhuus Rose" userId="29eaad14-4d50-45f6-be98-48cad059ed6d" providerId="ADAL" clId="{9F9146AC-773A-4073-AF60-91CB06E5CA9E}" dt="2023-06-12T07:50:54.950" v="8621" actId="2696"/>
        <pc:sldMkLst>
          <pc:docMk/>
          <pc:sldMk cId="2423278139" sldId="374"/>
        </pc:sldMkLst>
        <pc:spChg chg="del">
          <ac:chgData name="Janus Djurhuus Rose" userId="29eaad14-4d50-45f6-be98-48cad059ed6d" providerId="ADAL" clId="{9F9146AC-773A-4073-AF60-91CB06E5CA9E}" dt="2023-06-10T20:48:45.455" v="5595" actId="478"/>
          <ac:spMkLst>
            <pc:docMk/>
            <pc:sldMk cId="2423278139" sldId="374"/>
            <ac:spMk id="2" creationId="{C3C5973B-01B3-3A51-DEF6-11225DB92F6A}"/>
          </ac:spMkLst>
        </pc:spChg>
        <pc:spChg chg="del">
          <ac:chgData name="Janus Djurhuus Rose" userId="29eaad14-4d50-45f6-be98-48cad059ed6d" providerId="ADAL" clId="{9F9146AC-773A-4073-AF60-91CB06E5CA9E}" dt="2023-06-10T20:48:41.472" v="5594" actId="478"/>
          <ac:spMkLst>
            <pc:docMk/>
            <pc:sldMk cId="2423278139" sldId="374"/>
            <ac:spMk id="6" creationId="{B3930480-4EC3-9954-697C-5BC39A2E248A}"/>
          </ac:spMkLst>
        </pc:spChg>
        <pc:spChg chg="add del mod">
          <ac:chgData name="Janus Djurhuus Rose" userId="29eaad14-4d50-45f6-be98-48cad059ed6d" providerId="ADAL" clId="{9F9146AC-773A-4073-AF60-91CB06E5CA9E}" dt="2023-06-10T20:48:48.124" v="5596" actId="478"/>
          <ac:spMkLst>
            <pc:docMk/>
            <pc:sldMk cId="2423278139" sldId="374"/>
            <ac:spMk id="8" creationId="{4A2CAEB3-9D19-A825-528B-8264300EAE8E}"/>
          </ac:spMkLst>
        </pc:spChg>
        <pc:picChg chg="add mod">
          <ac:chgData name="Janus Djurhuus Rose" userId="29eaad14-4d50-45f6-be98-48cad059ed6d" providerId="ADAL" clId="{9F9146AC-773A-4073-AF60-91CB06E5CA9E}" dt="2023-06-10T20:49:04.649" v="5633" actId="14100"/>
          <ac:picMkLst>
            <pc:docMk/>
            <pc:sldMk cId="2423278139" sldId="374"/>
            <ac:picMk id="10" creationId="{DBBC29B1-CF3C-431F-14D5-BCD150D5F7C0}"/>
          </ac:picMkLst>
        </pc:picChg>
      </pc:sldChg>
      <pc:sldChg chg="addSp delSp modSp add mod ord modNotesTx">
        <pc:chgData name="Janus Djurhuus Rose" userId="29eaad14-4d50-45f6-be98-48cad059ed6d" providerId="ADAL" clId="{9F9146AC-773A-4073-AF60-91CB06E5CA9E}" dt="2023-06-13T17:21:53.004" v="22211" actId="20577"/>
        <pc:sldMkLst>
          <pc:docMk/>
          <pc:sldMk cId="1672910830" sldId="375"/>
        </pc:sldMkLst>
        <pc:spChg chg="mod">
          <ac:chgData name="Janus Djurhuus Rose" userId="29eaad14-4d50-45f6-be98-48cad059ed6d" providerId="ADAL" clId="{9F9146AC-773A-4073-AF60-91CB06E5CA9E}" dt="2023-06-12T14:27:35.962" v="13186" actId="20577"/>
          <ac:spMkLst>
            <pc:docMk/>
            <pc:sldMk cId="1672910830" sldId="375"/>
            <ac:spMk id="2" creationId="{C3C5973B-01B3-3A51-DEF6-11225DB92F6A}"/>
          </ac:spMkLst>
        </pc:spChg>
        <pc:spChg chg="add mod">
          <ac:chgData name="Janus Djurhuus Rose" userId="29eaad14-4d50-45f6-be98-48cad059ed6d" providerId="ADAL" clId="{9F9146AC-773A-4073-AF60-91CB06E5CA9E}" dt="2023-06-12T20:06:55.268" v="21784" actId="20577"/>
          <ac:spMkLst>
            <pc:docMk/>
            <pc:sldMk cId="1672910830" sldId="375"/>
            <ac:spMk id="4" creationId="{C74784AF-7A6B-78E6-CDD5-1CFAD884507C}"/>
          </ac:spMkLst>
        </pc:spChg>
        <pc:spChg chg="del">
          <ac:chgData name="Janus Djurhuus Rose" userId="29eaad14-4d50-45f6-be98-48cad059ed6d" providerId="ADAL" clId="{9F9146AC-773A-4073-AF60-91CB06E5CA9E}" dt="2023-06-11T08:25:20.212" v="5877" actId="478"/>
          <ac:spMkLst>
            <pc:docMk/>
            <pc:sldMk cId="1672910830" sldId="375"/>
            <ac:spMk id="6" creationId="{B3930480-4EC3-9954-697C-5BC39A2E248A}"/>
          </ac:spMkLst>
        </pc:spChg>
        <pc:spChg chg="del">
          <ac:chgData name="Janus Djurhuus Rose" userId="29eaad14-4d50-45f6-be98-48cad059ed6d" providerId="ADAL" clId="{9F9146AC-773A-4073-AF60-91CB06E5CA9E}" dt="2023-06-11T08:39:48.367" v="6398" actId="478"/>
          <ac:spMkLst>
            <pc:docMk/>
            <pc:sldMk cId="1672910830" sldId="375"/>
            <ac:spMk id="7" creationId="{A9FAACB8-6BB3-1D50-F6BE-CD4670F7D723}"/>
          </ac:spMkLst>
        </pc:spChg>
        <pc:spChg chg="add del mod">
          <ac:chgData name="Janus Djurhuus Rose" userId="29eaad14-4d50-45f6-be98-48cad059ed6d" providerId="ADAL" clId="{9F9146AC-773A-4073-AF60-91CB06E5CA9E}" dt="2023-06-11T10:08:53.882" v="6917" actId="478"/>
          <ac:spMkLst>
            <pc:docMk/>
            <pc:sldMk cId="1672910830" sldId="375"/>
            <ac:spMk id="7" creationId="{FB525457-8113-DF2E-4986-9F29A667071B}"/>
          </ac:spMkLst>
        </pc:spChg>
        <pc:spChg chg="add del mod">
          <ac:chgData name="Janus Djurhuus Rose" userId="29eaad14-4d50-45f6-be98-48cad059ed6d" providerId="ADAL" clId="{9F9146AC-773A-4073-AF60-91CB06E5CA9E}" dt="2023-06-11T08:34:39.793" v="6140" actId="478"/>
          <ac:spMkLst>
            <pc:docMk/>
            <pc:sldMk cId="1672910830" sldId="375"/>
            <ac:spMk id="8" creationId="{23E7B3DE-2F29-2C05-A7B2-4294305CE6B0}"/>
          </ac:spMkLst>
        </pc:spChg>
        <pc:spChg chg="add mod">
          <ac:chgData name="Janus Djurhuus Rose" userId="29eaad14-4d50-45f6-be98-48cad059ed6d" providerId="ADAL" clId="{9F9146AC-773A-4073-AF60-91CB06E5CA9E}" dt="2023-06-12T15:48:22.565" v="17306" actId="20577"/>
          <ac:spMkLst>
            <pc:docMk/>
            <pc:sldMk cId="1672910830" sldId="375"/>
            <ac:spMk id="9" creationId="{37F243B4-EC50-4B9C-7DAD-C1E53D6D19A5}"/>
          </ac:spMkLst>
        </pc:spChg>
        <pc:spChg chg="add mod">
          <ac:chgData name="Janus Djurhuus Rose" userId="29eaad14-4d50-45f6-be98-48cad059ed6d" providerId="ADAL" clId="{9F9146AC-773A-4073-AF60-91CB06E5CA9E}" dt="2023-06-11T10:09:08.197" v="6925" actId="1036"/>
          <ac:spMkLst>
            <pc:docMk/>
            <pc:sldMk cId="1672910830" sldId="375"/>
            <ac:spMk id="10" creationId="{DA4DD3C1-4037-EDB0-D2B9-22AAE868F8AD}"/>
          </ac:spMkLst>
        </pc:spChg>
        <pc:picChg chg="add mod">
          <ac:chgData name="Janus Djurhuus Rose" userId="29eaad14-4d50-45f6-be98-48cad059ed6d" providerId="ADAL" clId="{9F9146AC-773A-4073-AF60-91CB06E5CA9E}" dt="2023-06-11T08:46:09.337" v="6534" actId="1038"/>
          <ac:picMkLst>
            <pc:docMk/>
            <pc:sldMk cId="1672910830" sldId="375"/>
            <ac:picMk id="13" creationId="{A8DB37B3-63C3-C3B8-409D-69E90D606248}"/>
          </ac:picMkLst>
        </pc:picChg>
        <pc:picChg chg="add mod">
          <ac:chgData name="Janus Djurhuus Rose" userId="29eaad14-4d50-45f6-be98-48cad059ed6d" providerId="ADAL" clId="{9F9146AC-773A-4073-AF60-91CB06E5CA9E}" dt="2023-06-11T08:46:22.609" v="6536" actId="688"/>
          <ac:picMkLst>
            <pc:docMk/>
            <pc:sldMk cId="1672910830" sldId="375"/>
            <ac:picMk id="14" creationId="{1C572B80-1030-FD03-14EE-CD4CA2356C89}"/>
          </ac:picMkLst>
        </pc:picChg>
        <pc:cxnChg chg="add mod">
          <ac:chgData name="Janus Djurhuus Rose" userId="29eaad14-4d50-45f6-be98-48cad059ed6d" providerId="ADAL" clId="{9F9146AC-773A-4073-AF60-91CB06E5CA9E}" dt="2023-06-12T15:53:55.199" v="17663" actId="14100"/>
          <ac:cxnSpMkLst>
            <pc:docMk/>
            <pc:sldMk cId="1672910830" sldId="375"/>
            <ac:cxnSpMk id="11" creationId="{15019ECB-F753-7A12-E696-FF1AC248375C}"/>
          </ac:cxnSpMkLst>
        </pc:cxnChg>
      </pc:sldChg>
      <pc:sldChg chg="modSp new del mod ord">
        <pc:chgData name="Janus Djurhuus Rose" userId="29eaad14-4d50-45f6-be98-48cad059ed6d" providerId="ADAL" clId="{9F9146AC-773A-4073-AF60-91CB06E5CA9E}" dt="2023-06-12T07:31:05.072" v="7900" actId="2696"/>
        <pc:sldMkLst>
          <pc:docMk/>
          <pc:sldMk cId="3479630242" sldId="376"/>
        </pc:sldMkLst>
        <pc:spChg chg="mod">
          <ac:chgData name="Janus Djurhuus Rose" userId="29eaad14-4d50-45f6-be98-48cad059ed6d" providerId="ADAL" clId="{9F9146AC-773A-4073-AF60-91CB06E5CA9E}" dt="2023-06-12T06:39:04.250" v="7097" actId="14100"/>
          <ac:spMkLst>
            <pc:docMk/>
            <pc:sldMk cId="3479630242" sldId="376"/>
            <ac:spMk id="2" creationId="{A3581BF9-D11E-56B6-493A-BC4CE0A2BE67}"/>
          </ac:spMkLst>
        </pc:spChg>
      </pc:sldChg>
      <pc:sldChg chg="modSp new del mod">
        <pc:chgData name="Janus Djurhuus Rose" userId="29eaad14-4d50-45f6-be98-48cad059ed6d" providerId="ADAL" clId="{9F9146AC-773A-4073-AF60-91CB06E5CA9E}" dt="2023-06-12T07:31:57.288" v="7909" actId="2696"/>
        <pc:sldMkLst>
          <pc:docMk/>
          <pc:sldMk cId="1847845385" sldId="377"/>
        </pc:sldMkLst>
        <pc:spChg chg="mod">
          <ac:chgData name="Janus Djurhuus Rose" userId="29eaad14-4d50-45f6-be98-48cad059ed6d" providerId="ADAL" clId="{9F9146AC-773A-4073-AF60-91CB06E5CA9E}" dt="2023-06-12T07:31:54.203" v="7908" actId="21"/>
          <ac:spMkLst>
            <pc:docMk/>
            <pc:sldMk cId="1847845385" sldId="377"/>
            <ac:spMk id="2" creationId="{E6A612FB-30F2-61E7-0DCF-5956D38C3C09}"/>
          </ac:spMkLst>
        </pc:spChg>
      </pc:sldChg>
      <pc:sldChg chg="modSp new del mod addCm delCm">
        <pc:chgData name="Janus Djurhuus Rose" userId="29eaad14-4d50-45f6-be98-48cad059ed6d" providerId="ADAL" clId="{9F9146AC-773A-4073-AF60-91CB06E5CA9E}" dt="2023-06-12T10:44:19.711" v="9401" actId="2696"/>
        <pc:sldMkLst>
          <pc:docMk/>
          <pc:sldMk cId="3990191201" sldId="378"/>
        </pc:sldMkLst>
        <pc:spChg chg="mod">
          <ac:chgData name="Janus Djurhuus Rose" userId="29eaad14-4d50-45f6-be98-48cad059ed6d" providerId="ADAL" clId="{9F9146AC-773A-4073-AF60-91CB06E5CA9E}" dt="2023-06-12T07:27:38.653" v="7814" actId="14100"/>
          <ac:spMkLst>
            <pc:docMk/>
            <pc:sldMk cId="3990191201" sldId="378"/>
            <ac:spMk id="2" creationId="{780D9B40-C93C-3E98-C4FA-6566414E27CF}"/>
          </ac:spMkLst>
        </pc:spChg>
      </pc:sldChg>
      <pc:sldChg chg="modSp new del mod">
        <pc:chgData name="Janus Djurhuus Rose" userId="29eaad14-4d50-45f6-be98-48cad059ed6d" providerId="ADAL" clId="{9F9146AC-773A-4073-AF60-91CB06E5CA9E}" dt="2023-06-12T07:30:29.777" v="7898" actId="2696"/>
        <pc:sldMkLst>
          <pc:docMk/>
          <pc:sldMk cId="1124215645" sldId="379"/>
        </pc:sldMkLst>
        <pc:spChg chg="mod">
          <ac:chgData name="Janus Djurhuus Rose" userId="29eaad14-4d50-45f6-be98-48cad059ed6d" providerId="ADAL" clId="{9F9146AC-773A-4073-AF60-91CB06E5CA9E}" dt="2023-06-12T07:30:26.782" v="7897" actId="21"/>
          <ac:spMkLst>
            <pc:docMk/>
            <pc:sldMk cId="1124215645" sldId="379"/>
            <ac:spMk id="2" creationId="{7CB02309-482D-A692-F024-BF196E3FF0AC}"/>
          </ac:spMkLst>
        </pc:spChg>
      </pc:sldChg>
      <pc:sldChg chg="addSp delSp modSp new mod modNotesTx">
        <pc:chgData name="Janus Djurhuus Rose" userId="29eaad14-4d50-45f6-be98-48cad059ed6d" providerId="ADAL" clId="{9F9146AC-773A-4073-AF60-91CB06E5CA9E}" dt="2023-06-13T17:21:48.885" v="22210" actId="20577"/>
        <pc:sldMkLst>
          <pc:docMk/>
          <pc:sldMk cId="4042990583" sldId="379"/>
        </pc:sldMkLst>
        <pc:spChg chg="mod">
          <ac:chgData name="Janus Djurhuus Rose" userId="29eaad14-4d50-45f6-be98-48cad059ed6d" providerId="ADAL" clId="{9F9146AC-773A-4073-AF60-91CB06E5CA9E}" dt="2023-06-12T18:13:41.058" v="21292" actId="1076"/>
          <ac:spMkLst>
            <pc:docMk/>
            <pc:sldMk cId="4042990583" sldId="379"/>
            <ac:spMk id="2" creationId="{8748F5D7-7D26-57EC-7245-0005EEA0E6E1}"/>
          </ac:spMkLst>
        </pc:spChg>
        <pc:spChg chg="del">
          <ac:chgData name="Janus Djurhuus Rose" userId="29eaad14-4d50-45f6-be98-48cad059ed6d" providerId="ADAL" clId="{9F9146AC-773A-4073-AF60-91CB06E5CA9E}" dt="2023-06-12T13:11:13.777" v="12060" actId="478"/>
          <ac:spMkLst>
            <pc:docMk/>
            <pc:sldMk cId="4042990583" sldId="379"/>
            <ac:spMk id="4" creationId="{7060E008-19B1-ABAA-3799-99ABC43B014A}"/>
          </ac:spMkLst>
        </pc:spChg>
        <pc:spChg chg="add mod">
          <ac:chgData name="Janus Djurhuus Rose" userId="29eaad14-4d50-45f6-be98-48cad059ed6d" providerId="ADAL" clId="{9F9146AC-773A-4073-AF60-91CB06E5CA9E}" dt="2023-06-12T14:24:12.106" v="13120"/>
          <ac:spMkLst>
            <pc:docMk/>
            <pc:sldMk cId="4042990583" sldId="379"/>
            <ac:spMk id="8" creationId="{DF23F27E-BB5A-40D5-E99B-6610FC5B82C8}"/>
          </ac:spMkLst>
        </pc:spChg>
        <pc:spChg chg="add mod">
          <ac:chgData name="Janus Djurhuus Rose" userId="29eaad14-4d50-45f6-be98-48cad059ed6d" providerId="ADAL" clId="{9F9146AC-773A-4073-AF60-91CB06E5CA9E}" dt="2023-06-12T14:26:28.338" v="13178" actId="1035"/>
          <ac:spMkLst>
            <pc:docMk/>
            <pc:sldMk cId="4042990583" sldId="379"/>
            <ac:spMk id="9" creationId="{5769926B-141E-B1C2-7FF7-8707B16EF2CF}"/>
          </ac:spMkLst>
        </pc:spChg>
        <pc:spChg chg="add mod">
          <ac:chgData name="Janus Djurhuus Rose" userId="29eaad14-4d50-45f6-be98-48cad059ed6d" providerId="ADAL" clId="{9F9146AC-773A-4073-AF60-91CB06E5CA9E}" dt="2023-06-12T14:25:50.332" v="13154" actId="20577"/>
          <ac:spMkLst>
            <pc:docMk/>
            <pc:sldMk cId="4042990583" sldId="379"/>
            <ac:spMk id="10" creationId="{7532F9C6-477C-56E3-BF3B-9D1D7FCA1FD8}"/>
          </ac:spMkLst>
        </pc:spChg>
        <pc:cxnChg chg="add del">
          <ac:chgData name="Janus Djurhuus Rose" userId="29eaad14-4d50-45f6-be98-48cad059ed6d" providerId="ADAL" clId="{9F9146AC-773A-4073-AF60-91CB06E5CA9E}" dt="2023-06-12T14:17:38.565" v="12938" actId="478"/>
          <ac:cxnSpMkLst>
            <pc:docMk/>
            <pc:sldMk cId="4042990583" sldId="379"/>
            <ac:cxnSpMk id="7" creationId="{B4008D94-E5EF-5A84-ACCA-E4FA468DA3D8}"/>
          </ac:cxnSpMkLst>
        </pc:cxnChg>
      </pc:sldChg>
      <pc:sldChg chg="addSp delSp modSp add mod ord modNotesTx">
        <pc:chgData name="Janus Djurhuus Rose" userId="29eaad14-4d50-45f6-be98-48cad059ed6d" providerId="ADAL" clId="{9F9146AC-773A-4073-AF60-91CB06E5CA9E}" dt="2023-06-13T17:21:27.714" v="22205" actId="20577"/>
        <pc:sldMkLst>
          <pc:docMk/>
          <pc:sldMk cId="2187175689" sldId="380"/>
        </pc:sldMkLst>
        <pc:spChg chg="add mod">
          <ac:chgData name="Janus Djurhuus Rose" userId="29eaad14-4d50-45f6-be98-48cad059ed6d" providerId="ADAL" clId="{9F9146AC-773A-4073-AF60-91CB06E5CA9E}" dt="2023-06-12T18:10:02.755" v="21287" actId="1036"/>
          <ac:spMkLst>
            <pc:docMk/>
            <pc:sldMk cId="2187175689" sldId="380"/>
            <ac:spMk id="2" creationId="{0489E75B-F1DF-ADC4-74D5-ADDCCA818E40}"/>
          </ac:spMkLst>
        </pc:spChg>
        <pc:spChg chg="del">
          <ac:chgData name="Janus Djurhuus Rose" userId="29eaad14-4d50-45f6-be98-48cad059ed6d" providerId="ADAL" clId="{9F9146AC-773A-4073-AF60-91CB06E5CA9E}" dt="2023-06-12T09:54:21.065" v="8684" actId="478"/>
          <ac:spMkLst>
            <pc:docMk/>
            <pc:sldMk cId="2187175689" sldId="380"/>
            <ac:spMk id="4" creationId="{FBEFC96F-9C4C-40AD-A0F3-B5EE532A26C5}"/>
          </ac:spMkLst>
        </pc:spChg>
        <pc:spChg chg="del">
          <ac:chgData name="Janus Djurhuus Rose" userId="29eaad14-4d50-45f6-be98-48cad059ed6d" providerId="ADAL" clId="{9F9146AC-773A-4073-AF60-91CB06E5CA9E}" dt="2023-06-12T09:54:21.065" v="8684" actId="478"/>
          <ac:spMkLst>
            <pc:docMk/>
            <pc:sldMk cId="2187175689" sldId="380"/>
            <ac:spMk id="6" creationId="{755FE56D-F603-4E50-B604-13B7485E47E1}"/>
          </ac:spMkLst>
        </pc:spChg>
        <pc:spChg chg="del">
          <ac:chgData name="Janus Djurhuus Rose" userId="29eaad14-4d50-45f6-be98-48cad059ed6d" providerId="ADAL" clId="{9F9146AC-773A-4073-AF60-91CB06E5CA9E}" dt="2023-06-12T09:54:21.065" v="8684" actId="478"/>
          <ac:spMkLst>
            <pc:docMk/>
            <pc:sldMk cId="2187175689" sldId="380"/>
            <ac:spMk id="20" creationId="{8E607BCC-C9F0-3343-BF1E-3E2125129A95}"/>
          </ac:spMkLst>
        </pc:spChg>
        <pc:spChg chg="del">
          <ac:chgData name="Janus Djurhuus Rose" userId="29eaad14-4d50-45f6-be98-48cad059ed6d" providerId="ADAL" clId="{9F9146AC-773A-4073-AF60-91CB06E5CA9E}" dt="2023-06-12T09:54:21.065" v="8684" actId="478"/>
          <ac:spMkLst>
            <pc:docMk/>
            <pc:sldMk cId="2187175689" sldId="380"/>
            <ac:spMk id="21" creationId="{572A3AAD-369B-7F49-8641-A2574E634AC7}"/>
          </ac:spMkLst>
        </pc:spChg>
        <pc:picChg chg="add del mod modCrop">
          <ac:chgData name="Janus Djurhuus Rose" userId="29eaad14-4d50-45f6-be98-48cad059ed6d" providerId="ADAL" clId="{9F9146AC-773A-4073-AF60-91CB06E5CA9E}" dt="2023-06-12T10:07:37.190" v="8902" actId="478"/>
          <ac:picMkLst>
            <pc:docMk/>
            <pc:sldMk cId="2187175689" sldId="380"/>
            <ac:picMk id="5" creationId="{CC0540D7-D64F-1522-6761-4A7D7B281308}"/>
          </ac:picMkLst>
        </pc:picChg>
        <pc:picChg chg="add del">
          <ac:chgData name="Janus Djurhuus Rose" userId="29eaad14-4d50-45f6-be98-48cad059ed6d" providerId="ADAL" clId="{9F9146AC-773A-4073-AF60-91CB06E5CA9E}" dt="2023-06-12T10:09:10.086" v="8904" actId="478"/>
          <ac:picMkLst>
            <pc:docMk/>
            <pc:sldMk cId="2187175689" sldId="380"/>
            <ac:picMk id="8" creationId="{C2328AE3-2A13-4CB3-EF14-462A8B9B357C}"/>
          </ac:picMkLst>
        </pc:picChg>
        <pc:picChg chg="add mod">
          <ac:chgData name="Janus Djurhuus Rose" userId="29eaad14-4d50-45f6-be98-48cad059ed6d" providerId="ADAL" clId="{9F9146AC-773A-4073-AF60-91CB06E5CA9E}" dt="2023-06-12T10:09:59.619" v="8910" actId="14100"/>
          <ac:picMkLst>
            <pc:docMk/>
            <pc:sldMk cId="2187175689" sldId="380"/>
            <ac:picMk id="10" creationId="{6D113521-C7BC-F681-83CB-459B822497DA}"/>
          </ac:picMkLst>
        </pc:picChg>
        <pc:picChg chg="del">
          <ac:chgData name="Janus Djurhuus Rose" userId="29eaad14-4d50-45f6-be98-48cad059ed6d" providerId="ADAL" clId="{9F9146AC-773A-4073-AF60-91CB06E5CA9E}" dt="2023-06-12T09:54:21.065" v="8684" actId="478"/>
          <ac:picMkLst>
            <pc:docMk/>
            <pc:sldMk cId="2187175689" sldId="380"/>
            <ac:picMk id="17" creationId="{0F1F3DAB-D1E0-E123-CC42-8547F81B33E5}"/>
          </ac:picMkLst>
        </pc:picChg>
        <pc:picChg chg="del">
          <ac:chgData name="Janus Djurhuus Rose" userId="29eaad14-4d50-45f6-be98-48cad059ed6d" providerId="ADAL" clId="{9F9146AC-773A-4073-AF60-91CB06E5CA9E}" dt="2023-06-12T09:54:21.065" v="8684" actId="478"/>
          <ac:picMkLst>
            <pc:docMk/>
            <pc:sldMk cId="2187175689" sldId="380"/>
            <ac:picMk id="19" creationId="{88001F08-0181-6C58-99EC-608321731E1C}"/>
          </ac:picMkLst>
        </pc:picChg>
        <pc:cxnChg chg="add mod">
          <ac:chgData name="Janus Djurhuus Rose" userId="29eaad14-4d50-45f6-be98-48cad059ed6d" providerId="ADAL" clId="{9F9146AC-773A-4073-AF60-91CB06E5CA9E}" dt="2023-06-12T10:13:25.067" v="8918" actId="1038"/>
          <ac:cxnSpMkLst>
            <pc:docMk/>
            <pc:sldMk cId="2187175689" sldId="380"/>
            <ac:cxnSpMk id="12" creationId="{11953AD0-7DC1-4593-DDE8-004531D0BB0B}"/>
          </ac:cxnSpMkLst>
        </pc:cxnChg>
      </pc:sldChg>
      <pc:sldChg chg="addSp delSp modSp new mod ord modNotesTx">
        <pc:chgData name="Janus Djurhuus Rose" userId="29eaad14-4d50-45f6-be98-48cad059ed6d" providerId="ADAL" clId="{9F9146AC-773A-4073-AF60-91CB06E5CA9E}" dt="2023-06-13T17:21:31.333" v="22206" actId="20577"/>
        <pc:sldMkLst>
          <pc:docMk/>
          <pc:sldMk cId="52863695" sldId="381"/>
        </pc:sldMkLst>
        <pc:spChg chg="del mod">
          <ac:chgData name="Janus Djurhuus Rose" userId="29eaad14-4d50-45f6-be98-48cad059ed6d" providerId="ADAL" clId="{9F9146AC-773A-4073-AF60-91CB06E5CA9E}" dt="2023-06-12T10:26:05.294" v="8968" actId="478"/>
          <ac:spMkLst>
            <pc:docMk/>
            <pc:sldMk cId="52863695" sldId="381"/>
            <ac:spMk id="2" creationId="{B370257E-6D0F-C391-915C-B2B55A3FB239}"/>
          </ac:spMkLst>
        </pc:spChg>
        <pc:spChg chg="add del mod">
          <ac:chgData name="Janus Djurhuus Rose" userId="29eaad14-4d50-45f6-be98-48cad059ed6d" providerId="ADAL" clId="{9F9146AC-773A-4073-AF60-91CB06E5CA9E}" dt="2023-06-12T10:26:08.375" v="8969" actId="478"/>
          <ac:spMkLst>
            <pc:docMk/>
            <pc:sldMk cId="52863695" sldId="381"/>
            <ac:spMk id="7" creationId="{36BAE698-68D4-8D7D-EB9D-2B60DE21FFA8}"/>
          </ac:spMkLst>
        </pc:spChg>
        <pc:spChg chg="add mod">
          <ac:chgData name="Janus Djurhuus Rose" userId="29eaad14-4d50-45f6-be98-48cad059ed6d" providerId="ADAL" clId="{9F9146AC-773A-4073-AF60-91CB06E5CA9E}" dt="2023-06-12T10:56:48.302" v="10432" actId="1038"/>
          <ac:spMkLst>
            <pc:docMk/>
            <pc:sldMk cId="52863695" sldId="381"/>
            <ac:spMk id="11" creationId="{4FE9C68F-2538-9151-D3BF-FC6E4E1BD469}"/>
          </ac:spMkLst>
        </pc:spChg>
        <pc:spChg chg="add del mod">
          <ac:chgData name="Janus Djurhuus Rose" userId="29eaad14-4d50-45f6-be98-48cad059ed6d" providerId="ADAL" clId="{9F9146AC-773A-4073-AF60-91CB06E5CA9E}" dt="2023-06-12T10:58:25.014" v="10528" actId="21"/>
          <ac:spMkLst>
            <pc:docMk/>
            <pc:sldMk cId="52863695" sldId="381"/>
            <ac:spMk id="12" creationId="{AEA62130-F211-A8EC-A720-18E653219832}"/>
          </ac:spMkLst>
        </pc:spChg>
        <pc:spChg chg="add mod">
          <ac:chgData name="Janus Djurhuus Rose" userId="29eaad14-4d50-45f6-be98-48cad059ed6d" providerId="ADAL" clId="{9F9146AC-773A-4073-AF60-91CB06E5CA9E}" dt="2023-06-12T10:56:48.302" v="10432" actId="1038"/>
          <ac:spMkLst>
            <pc:docMk/>
            <pc:sldMk cId="52863695" sldId="381"/>
            <ac:spMk id="13" creationId="{050371CC-6B52-40CE-2730-4355F91DB9FA}"/>
          </ac:spMkLst>
        </pc:spChg>
        <pc:spChg chg="add mod">
          <ac:chgData name="Janus Djurhuus Rose" userId="29eaad14-4d50-45f6-be98-48cad059ed6d" providerId="ADAL" clId="{9F9146AC-773A-4073-AF60-91CB06E5CA9E}" dt="2023-06-12T10:56:48.302" v="10432" actId="1038"/>
          <ac:spMkLst>
            <pc:docMk/>
            <pc:sldMk cId="52863695" sldId="381"/>
            <ac:spMk id="21" creationId="{28FA52C0-55AC-6DB4-1E3F-7C884D7851CA}"/>
          </ac:spMkLst>
        </pc:spChg>
        <pc:spChg chg="add mod">
          <ac:chgData name="Janus Djurhuus Rose" userId="29eaad14-4d50-45f6-be98-48cad059ed6d" providerId="ADAL" clId="{9F9146AC-773A-4073-AF60-91CB06E5CA9E}" dt="2023-06-12T19:59:27.846" v="21682" actId="1036"/>
          <ac:spMkLst>
            <pc:docMk/>
            <pc:sldMk cId="52863695" sldId="381"/>
            <ac:spMk id="23" creationId="{FA723A50-CB52-240F-633D-DD9E771920E2}"/>
          </ac:spMkLst>
        </pc:spChg>
        <pc:spChg chg="add mod">
          <ac:chgData name="Janus Djurhuus Rose" userId="29eaad14-4d50-45f6-be98-48cad059ed6d" providerId="ADAL" clId="{9F9146AC-773A-4073-AF60-91CB06E5CA9E}" dt="2023-06-12T10:58:48.766" v="10644" actId="1035"/>
          <ac:spMkLst>
            <pc:docMk/>
            <pc:sldMk cId="52863695" sldId="381"/>
            <ac:spMk id="25" creationId="{23B33BC4-EF8B-2FAD-D51A-0FB8CA222D28}"/>
          </ac:spMkLst>
        </pc:spChg>
        <pc:spChg chg="add mod">
          <ac:chgData name="Janus Djurhuus Rose" userId="29eaad14-4d50-45f6-be98-48cad059ed6d" providerId="ADAL" clId="{9F9146AC-773A-4073-AF60-91CB06E5CA9E}" dt="2023-06-12T10:58:43.915" v="10640" actId="1036"/>
          <ac:spMkLst>
            <pc:docMk/>
            <pc:sldMk cId="52863695" sldId="381"/>
            <ac:spMk id="27" creationId="{883A43FD-58B8-D708-CD5D-3A6281F5162C}"/>
          </ac:spMkLst>
        </pc:spChg>
        <pc:spChg chg="add mod">
          <ac:chgData name="Janus Djurhuus Rose" userId="29eaad14-4d50-45f6-be98-48cad059ed6d" providerId="ADAL" clId="{9F9146AC-773A-4073-AF60-91CB06E5CA9E}" dt="2023-06-12T12:55:54.982" v="11830" actId="14100"/>
          <ac:spMkLst>
            <pc:docMk/>
            <pc:sldMk cId="52863695" sldId="381"/>
            <ac:spMk id="28" creationId="{BC4D9775-0A57-7DA1-16D7-D0A23877F02F}"/>
          </ac:spMkLst>
        </pc:spChg>
        <pc:picChg chg="add mod">
          <ac:chgData name="Janus Djurhuus Rose" userId="29eaad14-4d50-45f6-be98-48cad059ed6d" providerId="ADAL" clId="{9F9146AC-773A-4073-AF60-91CB06E5CA9E}" dt="2023-06-12T12:56:32.763" v="11850" actId="1038"/>
          <ac:picMkLst>
            <pc:docMk/>
            <pc:sldMk cId="52863695" sldId="381"/>
            <ac:picMk id="8" creationId="{F6DB35C0-5FA8-DE29-CDD9-9AC2B3320C1E}"/>
          </ac:picMkLst>
        </pc:picChg>
        <pc:picChg chg="add mod">
          <ac:chgData name="Janus Djurhuus Rose" userId="29eaad14-4d50-45f6-be98-48cad059ed6d" providerId="ADAL" clId="{9F9146AC-773A-4073-AF60-91CB06E5CA9E}" dt="2023-06-12T12:56:32.763" v="11850" actId="1038"/>
          <ac:picMkLst>
            <pc:docMk/>
            <pc:sldMk cId="52863695" sldId="381"/>
            <ac:picMk id="9" creationId="{8A5CAF04-E914-09F4-EF27-01A37DEAB74F}"/>
          </ac:picMkLst>
        </pc:picChg>
        <pc:picChg chg="add mod">
          <ac:chgData name="Janus Djurhuus Rose" userId="29eaad14-4d50-45f6-be98-48cad059ed6d" providerId="ADAL" clId="{9F9146AC-773A-4073-AF60-91CB06E5CA9E}" dt="2023-06-12T12:56:32.763" v="11850" actId="1038"/>
          <ac:picMkLst>
            <pc:docMk/>
            <pc:sldMk cId="52863695" sldId="381"/>
            <ac:picMk id="10" creationId="{EB5A6397-310A-23D9-298B-BE345BFD5F8C}"/>
          </ac:picMkLst>
        </pc:picChg>
        <pc:picChg chg="add mod">
          <ac:chgData name="Janus Djurhuus Rose" userId="29eaad14-4d50-45f6-be98-48cad059ed6d" providerId="ADAL" clId="{9F9146AC-773A-4073-AF60-91CB06E5CA9E}" dt="2023-06-12T12:56:32.763" v="11850" actId="1038"/>
          <ac:picMkLst>
            <pc:docMk/>
            <pc:sldMk cId="52863695" sldId="381"/>
            <ac:picMk id="20" creationId="{F907960F-6499-A85D-62DC-ECE773E37BD5}"/>
          </ac:picMkLst>
        </pc:picChg>
        <pc:picChg chg="add mod">
          <ac:chgData name="Janus Djurhuus Rose" userId="29eaad14-4d50-45f6-be98-48cad059ed6d" providerId="ADAL" clId="{9F9146AC-773A-4073-AF60-91CB06E5CA9E}" dt="2023-06-12T12:56:32.763" v="11850" actId="1038"/>
          <ac:picMkLst>
            <pc:docMk/>
            <pc:sldMk cId="52863695" sldId="381"/>
            <ac:picMk id="24" creationId="{B30EA51A-8C20-B33E-50F8-344F28822000}"/>
          </ac:picMkLst>
        </pc:picChg>
        <pc:cxnChg chg="add del mod">
          <ac:chgData name="Janus Djurhuus Rose" userId="29eaad14-4d50-45f6-be98-48cad059ed6d" providerId="ADAL" clId="{9F9146AC-773A-4073-AF60-91CB06E5CA9E}" dt="2023-06-12T12:55:57.073" v="11831" actId="478"/>
          <ac:cxnSpMkLst>
            <pc:docMk/>
            <pc:sldMk cId="52863695" sldId="381"/>
            <ac:cxnSpMk id="15" creationId="{E8010E8F-0A1A-464C-13A6-D0C29442DB20}"/>
          </ac:cxnSpMkLst>
        </pc:cxnChg>
      </pc:sldChg>
      <pc:sldChg chg="addSp delSp modSp add mod modNotesTx">
        <pc:chgData name="Janus Djurhuus Rose" userId="29eaad14-4d50-45f6-be98-48cad059ed6d" providerId="ADAL" clId="{9F9146AC-773A-4073-AF60-91CB06E5CA9E}" dt="2023-06-13T17:22:18.211" v="22217" actId="20577"/>
        <pc:sldMkLst>
          <pc:docMk/>
          <pc:sldMk cId="1048670413" sldId="382"/>
        </pc:sldMkLst>
        <pc:spChg chg="mod">
          <ac:chgData name="Janus Djurhuus Rose" userId="29eaad14-4d50-45f6-be98-48cad059ed6d" providerId="ADAL" clId="{9F9146AC-773A-4073-AF60-91CB06E5CA9E}" dt="2023-06-12T17:01:01.004" v="20082" actId="20577"/>
          <ac:spMkLst>
            <pc:docMk/>
            <pc:sldMk cId="1048670413" sldId="382"/>
            <ac:spMk id="2" creationId="{C3C5973B-01B3-3A51-DEF6-11225DB92F6A}"/>
          </ac:spMkLst>
        </pc:spChg>
        <pc:spChg chg="del mod">
          <ac:chgData name="Janus Djurhuus Rose" userId="29eaad14-4d50-45f6-be98-48cad059ed6d" providerId="ADAL" clId="{9F9146AC-773A-4073-AF60-91CB06E5CA9E}" dt="2023-06-12T16:34:21.079" v="20017"/>
          <ac:spMkLst>
            <pc:docMk/>
            <pc:sldMk cId="1048670413" sldId="382"/>
            <ac:spMk id="6" creationId="{B3930480-4EC3-9954-697C-5BC39A2E248A}"/>
          </ac:spMkLst>
        </pc:spChg>
        <pc:picChg chg="add del">
          <ac:chgData name="Janus Djurhuus Rose" userId="29eaad14-4d50-45f6-be98-48cad059ed6d" providerId="ADAL" clId="{9F9146AC-773A-4073-AF60-91CB06E5CA9E}" dt="2023-06-12T16:36:32.530" v="20021" actId="478"/>
          <ac:picMkLst>
            <pc:docMk/>
            <pc:sldMk cId="1048670413" sldId="382"/>
            <ac:picMk id="7" creationId="{4C3CF14C-A63D-EAAD-EBF1-EF4FC8C89CD2}"/>
          </ac:picMkLst>
        </pc:picChg>
        <pc:picChg chg="add del mod">
          <ac:chgData name="Janus Djurhuus Rose" userId="29eaad14-4d50-45f6-be98-48cad059ed6d" providerId="ADAL" clId="{9F9146AC-773A-4073-AF60-91CB06E5CA9E}" dt="2023-06-12T16:40:18.413" v="20024" actId="478"/>
          <ac:picMkLst>
            <pc:docMk/>
            <pc:sldMk cId="1048670413" sldId="382"/>
            <ac:picMk id="9" creationId="{E149969B-C008-A14D-CFC2-CFE3AAAF981A}"/>
          </ac:picMkLst>
        </pc:picChg>
        <pc:picChg chg="add del mod">
          <ac:chgData name="Janus Djurhuus Rose" userId="29eaad14-4d50-45f6-be98-48cad059ed6d" providerId="ADAL" clId="{9F9146AC-773A-4073-AF60-91CB06E5CA9E}" dt="2023-06-12T17:00:18.207" v="20030" actId="478"/>
          <ac:picMkLst>
            <pc:docMk/>
            <pc:sldMk cId="1048670413" sldId="382"/>
            <ac:picMk id="11" creationId="{511165F8-BDE0-8835-B605-D5F7F4C4B5A2}"/>
          </ac:picMkLst>
        </pc:picChg>
        <pc:picChg chg="add del mod">
          <ac:chgData name="Janus Djurhuus Rose" userId="29eaad14-4d50-45f6-be98-48cad059ed6d" providerId="ADAL" clId="{9F9146AC-773A-4073-AF60-91CB06E5CA9E}" dt="2023-06-12T17:16:56.393" v="20372" actId="478"/>
          <ac:picMkLst>
            <pc:docMk/>
            <pc:sldMk cId="1048670413" sldId="382"/>
            <ac:picMk id="13" creationId="{C3FD2F60-D1CC-9B00-3ABE-BC6331B3365F}"/>
          </ac:picMkLst>
        </pc:picChg>
        <pc:picChg chg="add mod">
          <ac:chgData name="Janus Djurhuus Rose" userId="29eaad14-4d50-45f6-be98-48cad059ed6d" providerId="ADAL" clId="{9F9146AC-773A-4073-AF60-91CB06E5CA9E}" dt="2023-06-12T17:17:11.742" v="20390" actId="14100"/>
          <ac:picMkLst>
            <pc:docMk/>
            <pc:sldMk cId="1048670413" sldId="382"/>
            <ac:picMk id="15" creationId="{2FAF5E16-814D-8392-DFC2-DDCCB67F3432}"/>
          </ac:picMkLst>
        </pc:picChg>
      </pc:sldChg>
      <pc:sldChg chg="modSp add del mod">
        <pc:chgData name="Janus Djurhuus Rose" userId="29eaad14-4d50-45f6-be98-48cad059ed6d" providerId="ADAL" clId="{9F9146AC-773A-4073-AF60-91CB06E5CA9E}" dt="2023-06-12T14:57:59.223" v="15134" actId="47"/>
        <pc:sldMkLst>
          <pc:docMk/>
          <pc:sldMk cId="3179057981" sldId="382"/>
        </pc:sldMkLst>
        <pc:spChg chg="mod">
          <ac:chgData name="Janus Djurhuus Rose" userId="29eaad14-4d50-45f6-be98-48cad059ed6d" providerId="ADAL" clId="{9F9146AC-773A-4073-AF60-91CB06E5CA9E}" dt="2023-06-12T13:00:58.713" v="12008" actId="20577"/>
          <ac:spMkLst>
            <pc:docMk/>
            <pc:sldMk cId="3179057981" sldId="382"/>
            <ac:spMk id="2" creationId="{8CF7B862-20F8-BE18-9248-1959E77F9B64}"/>
          </ac:spMkLst>
        </pc:spChg>
      </pc:sldChg>
      <pc:sldChg chg="addSp delSp modSp add mod modNotesTx">
        <pc:chgData name="Janus Djurhuus Rose" userId="29eaad14-4d50-45f6-be98-48cad059ed6d" providerId="ADAL" clId="{9F9146AC-773A-4073-AF60-91CB06E5CA9E}" dt="2023-06-13T17:22:06.005" v="22214" actId="20577"/>
        <pc:sldMkLst>
          <pc:docMk/>
          <pc:sldMk cId="692499282" sldId="383"/>
        </pc:sldMkLst>
        <pc:spChg chg="add mod">
          <ac:chgData name="Janus Djurhuus Rose" userId="29eaad14-4d50-45f6-be98-48cad059ed6d" providerId="ADAL" clId="{9F9146AC-773A-4073-AF60-91CB06E5CA9E}" dt="2023-06-12T16:19:25.777" v="18867" actId="20577"/>
          <ac:spMkLst>
            <pc:docMk/>
            <pc:sldMk cId="692499282" sldId="383"/>
            <ac:spMk id="5" creationId="{696DCA91-C7B7-61D5-D902-CD95D4D8935D}"/>
          </ac:spMkLst>
        </pc:spChg>
        <pc:spChg chg="del">
          <ac:chgData name="Janus Djurhuus Rose" userId="29eaad14-4d50-45f6-be98-48cad059ed6d" providerId="ADAL" clId="{9F9146AC-773A-4073-AF60-91CB06E5CA9E}" dt="2023-06-12T16:06:38.440" v="18175" actId="478"/>
          <ac:spMkLst>
            <pc:docMk/>
            <pc:sldMk cId="692499282" sldId="383"/>
            <ac:spMk id="8" creationId="{5AD5EBAB-0372-456F-83D2-E970D87353C9}"/>
          </ac:spMkLst>
        </pc:spChg>
        <pc:spChg chg="add del mod">
          <ac:chgData name="Janus Djurhuus Rose" userId="29eaad14-4d50-45f6-be98-48cad059ed6d" providerId="ADAL" clId="{9F9146AC-773A-4073-AF60-91CB06E5CA9E}" dt="2023-06-12T16:06:42.301" v="18176" actId="478"/>
          <ac:spMkLst>
            <pc:docMk/>
            <pc:sldMk cId="692499282" sldId="383"/>
            <ac:spMk id="9" creationId="{0316E6F6-8B4F-01B1-7A45-978A1BD1351E}"/>
          </ac:spMkLst>
        </pc:spChg>
      </pc:sldChg>
      <pc:sldChg chg="modSp add mod modNotesTx">
        <pc:chgData name="Janus Djurhuus Rose" userId="29eaad14-4d50-45f6-be98-48cad059ed6d" providerId="ADAL" clId="{9F9146AC-773A-4073-AF60-91CB06E5CA9E}" dt="2023-06-13T17:22:10.252" v="22215" actId="20577"/>
        <pc:sldMkLst>
          <pc:docMk/>
          <pc:sldMk cId="627932323" sldId="384"/>
        </pc:sldMkLst>
        <pc:spChg chg="mod">
          <ac:chgData name="Janus Djurhuus Rose" userId="29eaad14-4d50-45f6-be98-48cad059ed6d" providerId="ADAL" clId="{9F9146AC-773A-4073-AF60-91CB06E5CA9E}" dt="2023-06-12T20:14:38.920" v="21896" actId="20577"/>
          <ac:spMkLst>
            <pc:docMk/>
            <pc:sldMk cId="627932323" sldId="384"/>
            <ac:spMk id="5" creationId="{696DCA91-C7B7-61D5-D902-CD95D4D893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13/06/2023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8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52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441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1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43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5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8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8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0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3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9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1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C4A07BFB-B7C8-43EB-ADFE-817CCD0F474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2060707"/>
            <a:ext cx="7286626" cy="1399670"/>
          </a:xfr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49" y="3701667"/>
            <a:ext cx="5373689" cy="79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0">
                <a:latin typeface="+mn-lt"/>
              </a:defRPr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5pPr>
            <a:lvl6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latin typeface="+mn-lt"/>
              </a:defRPr>
            </a:lvl6pPr>
            <a:lvl7pPr marL="0" indent="0" algn="l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800" b="0">
                <a:latin typeface="+mn-lt"/>
              </a:defRPr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800" b="0">
                <a:latin typeface="+mn-lt"/>
              </a:defRPr>
            </a:lvl9pPr>
          </a:lstStyle>
          <a:p>
            <a:r>
              <a:rPr lang="da-DK" dirty="0"/>
              <a:t>Klik for at tilføje undertitel</a:t>
            </a:r>
          </a:p>
          <a:p>
            <a:pPr lvl="1"/>
            <a:endParaRPr lang="da-DK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868AF397-8B8F-4478-A2C4-7EAA862E1B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5150" y="309600"/>
            <a:ext cx="1552574" cy="136113"/>
          </a:xfrm>
        </p:spPr>
        <p:txBody>
          <a:bodyPr/>
          <a:lstStyle>
            <a:lvl1pPr marL="0" indent="0">
              <a:lnSpc>
                <a:spcPct val="92000"/>
              </a:lnSpc>
              <a:buNone/>
              <a:defRPr sz="900" b="1"/>
            </a:lvl1pPr>
            <a:lvl2pPr>
              <a:lnSpc>
                <a:spcPct val="92000"/>
              </a:lnSpc>
              <a:buFont typeface="Arial" panose="020B0604020202020204" pitchFamily="34" charset="0"/>
              <a:buChar char="•"/>
              <a:defRPr sz="900"/>
            </a:lvl2pPr>
            <a:lvl3pPr>
              <a:lnSpc>
                <a:spcPct val="92000"/>
              </a:lnSpc>
              <a:defRPr sz="900"/>
            </a:lvl3pPr>
            <a:lvl4pPr>
              <a:lnSpc>
                <a:spcPct val="92000"/>
              </a:lnSpc>
              <a:defRPr sz="900"/>
            </a:lvl4pPr>
            <a:lvl5pPr>
              <a:lnSpc>
                <a:spcPct val="92000"/>
              </a:lnSpc>
              <a:defRPr sz="900"/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68AA7718-5006-4A2C-94A8-A8D985B007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5150" y="434065"/>
            <a:ext cx="1550988" cy="213635"/>
          </a:xfrm>
        </p:spPr>
        <p:txBody>
          <a:bodyPr/>
          <a:lstStyle>
            <a:lvl1pPr marL="0" indent="0">
              <a:lnSpc>
                <a:spcPct val="92000"/>
              </a:lnSpc>
              <a:buNone/>
              <a:defRPr sz="900"/>
            </a:lvl1pPr>
            <a:lvl2pPr>
              <a:lnSpc>
                <a:spcPct val="92000"/>
              </a:lnSpc>
              <a:defRPr sz="900"/>
            </a:lvl2pPr>
            <a:lvl3pPr>
              <a:lnSpc>
                <a:spcPct val="92000"/>
              </a:lnSpc>
              <a:defRPr sz="900"/>
            </a:lvl3pPr>
            <a:lvl4pPr>
              <a:lnSpc>
                <a:spcPct val="92000"/>
              </a:lnSpc>
              <a:defRPr sz="900"/>
            </a:lvl4pPr>
            <a:lvl5pPr>
              <a:lnSpc>
                <a:spcPct val="92000"/>
              </a:lnSpc>
              <a:defRPr sz="900"/>
            </a:lvl5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16CC22-C22E-4867-9FF4-78C37293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6500" y="310722"/>
            <a:ext cx="1552574" cy="336977"/>
          </a:xfrm>
        </p:spPr>
        <p:txBody>
          <a:bodyPr anchor="t" anchorCtr="0"/>
          <a:lstStyle>
            <a:lvl1pPr algn="r">
              <a:lnSpc>
                <a:spcPct val="92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1CB61267-50B4-4E13-BA1D-D363D134A044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600ECE-4620-45C3-9063-43E125A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sz="1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55D2621-55A0-4EA5-882C-17143BFA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8AD5285-EA74-40B9-8641-7F46F897B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37709"/>
            <a:ext cx="1722684" cy="515195"/>
          </a:xfrm>
          <a:prstGeom prst="rect">
            <a:avLst/>
          </a:prstGeom>
        </p:spPr>
      </p:pic>
      <p:pic>
        <p:nvPicPr>
          <p:cNvPr id="21" name="Pil">
            <a:extLst>
              <a:ext uri="{FF2B5EF4-FFF2-40B4-BE49-F238E27FC236}">
                <a16:creationId xmlns:a16="http://schemas.microsoft.com/office/drawing/2014/main" id="{6AB39D10-36B8-46FB-948D-350B24205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3403890"/>
            <a:ext cx="3462337" cy="28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2112963"/>
            <a:ext cx="4418014" cy="39878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18125" y="647700"/>
            <a:ext cx="6330949" cy="545306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F450-1BAA-40DE-AAB5-F4B8228C8E14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5151" y="2112964"/>
            <a:ext cx="3462337" cy="3757612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47B8-F2AD-486E-B528-830A7D22B19E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2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5151" y="2112964"/>
            <a:ext cx="3462337" cy="375761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07BA-EFA4-4CF5-ADEF-391863F7515D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196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FFFF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861A134-0021-4759-9A66-F7C6B302511A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5040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641" y="2112964"/>
            <a:ext cx="3097848" cy="3757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6588-2056-403F-B418-474D1C705134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054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9861A134-0021-4759-9A66-F7C6B302511A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504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3462339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62450" y="2112963"/>
            <a:ext cx="3462339" cy="3757614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5FFF22B-060E-4150-8A46-BDB48F70E8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45150" y="605392"/>
            <a:ext cx="3103924" cy="30787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F6036A7A-94FB-47F5-B629-F3149AD981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545149" y="1063487"/>
            <a:ext cx="3102339" cy="2664000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05149" y="3897630"/>
            <a:ext cx="2382339" cy="19729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7D84-7164-421E-B662-985E91609F7A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4937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  <p15:guide id="2" pos="5383" userDrawn="1">
          <p15:clr>
            <a:srgbClr val="000000"/>
          </p15:clr>
        </p15:guide>
        <p15:guide id="3" pos="5610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3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3"/>
            <a:ext cx="4418013" cy="3757613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F6036A7A-94FB-47F5-B629-F3149AD981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8125" y="647700"/>
            <a:ext cx="6329363" cy="5222875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0312-991E-4448-887C-6CAE621EAD40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093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o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E69E9E8C-33DE-453F-82A8-8DC85A483228}"/>
              </a:ext>
            </a:extLst>
          </p:cNvPr>
          <p:cNvSpPr/>
          <p:nvPr userDrawn="1"/>
        </p:nvSpPr>
        <p:spPr>
          <a:xfrm>
            <a:off x="8185150" y="0"/>
            <a:ext cx="400685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DE3B72D-94B1-4434-AF53-F7A802696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7286624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034" y="2112962"/>
            <a:ext cx="3462339" cy="3757615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61070" y="2112962"/>
            <a:ext cx="3088004" cy="3757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BA24-8CF8-4AB9-9C9B-81A77A21D866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2112963"/>
            <a:ext cx="3462339" cy="3757612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313106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63629A3D-BEBD-44A3-B7F0-99B5F6DC39FA}"/>
              </a:ext>
            </a:extLst>
          </p:cNvPr>
          <p:cNvSpPr/>
          <p:nvPr userDrawn="1"/>
        </p:nvSpPr>
        <p:spPr>
          <a:xfrm>
            <a:off x="0" y="0"/>
            <a:ext cx="3046413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4034" y="647700"/>
            <a:ext cx="3462339" cy="522287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186735" y="647700"/>
            <a:ext cx="3462339" cy="522287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E6B4-C07A-47DC-A7C8-8BCE369BE05B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647700"/>
            <a:ext cx="3462339" cy="5453063"/>
          </a:xfrm>
          <a:solidFill>
            <a:schemeClr val="bg1"/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Krone hvid">
            <a:extLst>
              <a:ext uri="{FF2B5EF4-FFF2-40B4-BE49-F238E27FC236}">
                <a16:creationId xmlns:a16="http://schemas.microsoft.com/office/drawing/2014/main" id="{E7B116D7-53C3-4528-B76A-BA1CAC06B8F5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423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t billede,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0" b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82BAC4-4366-40DB-ACFD-BA42CFC21F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1" y="3826565"/>
            <a:ext cx="5373688" cy="2274197"/>
          </a:xfrm>
          <a:solidFill>
            <a:schemeClr val="bg1"/>
          </a:solidFill>
        </p:spPr>
        <p:txBody>
          <a:bodyPr lIns="540000" tIns="216000" rIns="540000" bIns="216000" anchor="b" anchorCtr="0"/>
          <a:lstStyle>
            <a:lvl1pPr indent="-288000">
              <a:defRPr sz="1800"/>
            </a:lvl1pPr>
            <a:lvl2pPr marL="576000" indent="-288000">
              <a:defRPr sz="1800"/>
            </a:lvl2pPr>
            <a:lvl3pPr marL="864000" indent="-288000">
              <a:defRPr sz="1800"/>
            </a:lvl3pPr>
            <a:lvl4pPr>
              <a:defRPr sz="1800"/>
            </a:lvl4pPr>
            <a:lvl5pPr marL="288000" indent="-288000">
              <a:defRPr sz="1800"/>
            </a:lvl5pPr>
            <a:lvl6pPr marL="216000" indent="-216000">
              <a:spcAft>
                <a:spcPts val="0"/>
              </a:spcAft>
              <a:defRPr sz="1500"/>
            </a:lvl6pPr>
            <a:lvl7pPr marL="216000" indent="-216000">
              <a:spcAft>
                <a:spcPts val="0"/>
              </a:spcAft>
              <a:defRPr sz="1500"/>
            </a:lvl7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A1B7E39-641D-451C-9B3D-93C5988D36C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7" y="3826565"/>
            <a:ext cx="5373687" cy="2274197"/>
          </a:xfrm>
          <a:solidFill>
            <a:schemeClr val="bg1"/>
          </a:solidFill>
        </p:spPr>
        <p:txBody>
          <a:bodyPr lIns="540000" tIns="216000" rIns="540000" bIns="216000" anchor="b" anchorCtr="0"/>
          <a:lstStyle>
            <a:lvl1pPr marL="288000" indent="-288000">
              <a:defRPr sz="1800"/>
            </a:lvl1pPr>
            <a:lvl2pPr marL="576000" indent="-288000">
              <a:defRPr sz="1800"/>
            </a:lvl2pPr>
            <a:lvl3pPr marL="864000" indent="-288000">
              <a:defRPr sz="1800"/>
            </a:lvl3pPr>
            <a:lvl4pPr>
              <a:defRPr sz="1800"/>
            </a:lvl4pPr>
            <a:lvl5pPr marL="288000" indent="-288000">
              <a:defRPr sz="1800"/>
            </a:lvl5pPr>
            <a:lvl6pPr marL="216000" indent="-216000">
              <a:spcAft>
                <a:spcPts val="0"/>
              </a:spcAft>
              <a:defRPr sz="1500" i="0"/>
            </a:lvl6pPr>
            <a:lvl7pPr marL="216000" indent="-216000">
              <a:spcAft>
                <a:spcPts val="0"/>
              </a:spcAft>
              <a:defRPr sz="1500" i="0"/>
            </a:lvl7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6" name="Krone special">
            <a:extLst>
              <a:ext uri="{FF2B5EF4-FFF2-40B4-BE49-F238E27FC236}">
                <a16:creationId xmlns:a16="http://schemas.microsoft.com/office/drawing/2014/main" id="{D6EF1F38-FD9E-4C4D-8A3E-A7C6354F030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0000" y="6315942"/>
            <a:ext cx="252931" cy="235671"/>
          </a:xfrm>
          <a:custGeom>
            <a:avLst/>
            <a:gdLst>
              <a:gd name="connsiteX0" fmla="*/ 200917 w 1439082"/>
              <a:gd name="connsiteY0" fmla="*/ 1267112 h 1341228"/>
              <a:gd name="connsiteX1" fmla="*/ 1238538 w 1439082"/>
              <a:gd name="connsiteY1" fmla="*/ 1267112 h 1341228"/>
              <a:gd name="connsiteX2" fmla="*/ 1238538 w 1439082"/>
              <a:gd name="connsiteY2" fmla="*/ 1341228 h 1341228"/>
              <a:gd name="connsiteX3" fmla="*/ 200917 w 1439082"/>
              <a:gd name="connsiteY3" fmla="*/ 1341228 h 1341228"/>
              <a:gd name="connsiteX4" fmla="*/ 200917 w 1439082"/>
              <a:gd name="connsiteY4" fmla="*/ 1131382 h 1341228"/>
              <a:gd name="connsiteX5" fmla="*/ 1238538 w 1439082"/>
              <a:gd name="connsiteY5" fmla="*/ 1131382 h 1341228"/>
              <a:gd name="connsiteX6" fmla="*/ 1238538 w 1439082"/>
              <a:gd name="connsiteY6" fmla="*/ 1205498 h 1341228"/>
              <a:gd name="connsiteX7" fmla="*/ 200917 w 1439082"/>
              <a:gd name="connsiteY7" fmla="*/ 1205498 h 1341228"/>
              <a:gd name="connsiteX8" fmla="*/ 1265948 w 1439082"/>
              <a:gd name="connsiteY8" fmla="*/ 512560 h 1341228"/>
              <a:gd name="connsiteX9" fmla="*/ 1434949 w 1439082"/>
              <a:gd name="connsiteY9" fmla="*/ 644972 h 1341228"/>
              <a:gd name="connsiteX10" fmla="*/ 1439082 w 1439082"/>
              <a:gd name="connsiteY10" fmla="*/ 684726 h 1341228"/>
              <a:gd name="connsiteX11" fmla="*/ 1439082 w 1439082"/>
              <a:gd name="connsiteY11" fmla="*/ 690660 h 1341228"/>
              <a:gd name="connsiteX12" fmla="*/ 1430792 w 1439082"/>
              <a:gd name="connsiteY12" fmla="*/ 743158 h 1341228"/>
              <a:gd name="connsiteX13" fmla="*/ 1342121 w 1439082"/>
              <a:gd name="connsiteY13" fmla="*/ 864049 h 1341228"/>
              <a:gd name="connsiteX14" fmla="*/ 1238441 w 1439082"/>
              <a:gd name="connsiteY14" fmla="*/ 1071554 h 1341228"/>
              <a:gd name="connsiteX15" fmla="*/ 1162267 w 1439082"/>
              <a:gd name="connsiteY15" fmla="*/ 1071554 h 1341228"/>
              <a:gd name="connsiteX16" fmla="*/ 1168615 w 1439082"/>
              <a:gd name="connsiteY16" fmla="*/ 927571 h 1341228"/>
              <a:gd name="connsiteX17" fmla="*/ 1295571 w 1439082"/>
              <a:gd name="connsiteY17" fmla="*/ 796292 h 1341228"/>
              <a:gd name="connsiteX18" fmla="*/ 1361165 w 1439082"/>
              <a:gd name="connsiteY18" fmla="*/ 688304 h 1341228"/>
              <a:gd name="connsiteX19" fmla="*/ 1268064 w 1439082"/>
              <a:gd name="connsiteY19" fmla="*/ 590904 h 1341228"/>
              <a:gd name="connsiteX20" fmla="*/ 1227861 w 1439082"/>
              <a:gd name="connsiteY20" fmla="*/ 595139 h 1341228"/>
              <a:gd name="connsiteX21" fmla="*/ 1196122 w 1439082"/>
              <a:gd name="connsiteY21" fmla="*/ 525264 h 1341228"/>
              <a:gd name="connsiteX22" fmla="*/ 1265948 w 1439082"/>
              <a:gd name="connsiteY22" fmla="*/ 512560 h 1341228"/>
              <a:gd name="connsiteX23" fmla="*/ 173506 w 1439082"/>
              <a:gd name="connsiteY23" fmla="*/ 512560 h 1341228"/>
              <a:gd name="connsiteX24" fmla="*/ 245448 w 1439082"/>
              <a:gd name="connsiteY24" fmla="*/ 525264 h 1341228"/>
              <a:gd name="connsiteX25" fmla="*/ 211593 w 1439082"/>
              <a:gd name="connsiteY25" fmla="*/ 595139 h 1341228"/>
              <a:gd name="connsiteX26" fmla="*/ 173506 w 1439082"/>
              <a:gd name="connsiteY26" fmla="*/ 590904 h 1341228"/>
              <a:gd name="connsiteX27" fmla="*/ 78289 w 1439082"/>
              <a:gd name="connsiteY27" fmla="*/ 688304 h 1341228"/>
              <a:gd name="connsiteX28" fmla="*/ 143883 w 1439082"/>
              <a:gd name="connsiteY28" fmla="*/ 796292 h 1341228"/>
              <a:gd name="connsiteX29" fmla="*/ 270839 w 1439082"/>
              <a:gd name="connsiteY29" fmla="*/ 927571 h 1341228"/>
              <a:gd name="connsiteX30" fmla="*/ 277186 w 1439082"/>
              <a:gd name="connsiteY30" fmla="*/ 1071554 h 1341228"/>
              <a:gd name="connsiteX31" fmla="*/ 201013 w 1439082"/>
              <a:gd name="connsiteY31" fmla="*/ 1071554 h 1341228"/>
              <a:gd name="connsiteX32" fmla="*/ 99449 w 1439082"/>
              <a:gd name="connsiteY32" fmla="*/ 864049 h 1341228"/>
              <a:gd name="connsiteX33" fmla="*/ 0 w 1439082"/>
              <a:gd name="connsiteY33" fmla="*/ 688304 h 1341228"/>
              <a:gd name="connsiteX34" fmla="*/ 173506 w 1439082"/>
              <a:gd name="connsiteY34" fmla="*/ 512560 h 1341228"/>
              <a:gd name="connsiteX35" fmla="*/ 679116 w 1439082"/>
              <a:gd name="connsiteY35" fmla="*/ 478627 h 1341228"/>
              <a:gd name="connsiteX36" fmla="*/ 759996 w 1439082"/>
              <a:gd name="connsiteY36" fmla="*/ 478627 h 1341228"/>
              <a:gd name="connsiteX37" fmla="*/ 759996 w 1439082"/>
              <a:gd name="connsiteY37" fmla="*/ 701225 h 1341228"/>
              <a:gd name="connsiteX38" fmla="*/ 798308 w 1439082"/>
              <a:gd name="connsiteY38" fmla="*/ 923823 h 1341228"/>
              <a:gd name="connsiteX39" fmla="*/ 759996 w 1439082"/>
              <a:gd name="connsiteY39" fmla="*/ 1067982 h 1341228"/>
              <a:gd name="connsiteX40" fmla="*/ 679116 w 1439082"/>
              <a:gd name="connsiteY40" fmla="*/ 1067982 h 1341228"/>
              <a:gd name="connsiteX41" fmla="*/ 642933 w 1439082"/>
              <a:gd name="connsiteY41" fmla="*/ 923823 h 1341228"/>
              <a:gd name="connsiteX42" fmla="*/ 679116 w 1439082"/>
              <a:gd name="connsiteY42" fmla="*/ 701225 h 1341228"/>
              <a:gd name="connsiteX43" fmla="*/ 679116 w 1439082"/>
              <a:gd name="connsiteY43" fmla="*/ 478627 h 1341228"/>
              <a:gd name="connsiteX44" fmla="*/ 1001102 w 1439082"/>
              <a:gd name="connsiteY44" fmla="*/ 474163 h 1341228"/>
              <a:gd name="connsiteX45" fmla="*/ 1130079 w 1439082"/>
              <a:gd name="connsiteY45" fmla="*/ 527123 h 1341228"/>
              <a:gd name="connsiteX46" fmla="*/ 1178709 w 1439082"/>
              <a:gd name="connsiteY46" fmla="*/ 647873 h 1341228"/>
              <a:gd name="connsiteX47" fmla="*/ 1108935 w 1439082"/>
              <a:gd name="connsiteY47" fmla="*/ 806753 h 1341228"/>
              <a:gd name="connsiteX48" fmla="*/ 1020131 w 1439082"/>
              <a:gd name="connsiteY48" fmla="*/ 1071554 h 1341228"/>
              <a:gd name="connsiteX49" fmla="*/ 937671 w 1439082"/>
              <a:gd name="connsiteY49" fmla="*/ 1071554 h 1341228"/>
              <a:gd name="connsiteX50" fmla="*/ 922870 w 1439082"/>
              <a:gd name="connsiteY50" fmla="*/ 908437 h 1341228"/>
              <a:gd name="connsiteX51" fmla="*/ 1047618 w 1439082"/>
              <a:gd name="connsiteY51" fmla="*/ 758030 h 1341228"/>
              <a:gd name="connsiteX52" fmla="*/ 1100477 w 1439082"/>
              <a:gd name="connsiteY52" fmla="*/ 645754 h 1341228"/>
              <a:gd name="connsiteX53" fmla="*/ 1001102 w 1439082"/>
              <a:gd name="connsiteY53" fmla="*/ 550426 h 1341228"/>
              <a:gd name="connsiteX54" fmla="*/ 810809 w 1439082"/>
              <a:gd name="connsiteY54" fmla="*/ 613978 h 1341228"/>
              <a:gd name="connsiteX55" fmla="*/ 810809 w 1439082"/>
              <a:gd name="connsiteY55" fmla="*/ 537715 h 1341228"/>
              <a:gd name="connsiteX56" fmla="*/ 1001102 w 1439082"/>
              <a:gd name="connsiteY56" fmla="*/ 474163 h 1341228"/>
              <a:gd name="connsiteX57" fmla="*/ 440297 w 1439082"/>
              <a:gd name="connsiteY57" fmla="*/ 474163 h 1341228"/>
              <a:gd name="connsiteX58" fmla="*/ 628645 w 1439082"/>
              <a:gd name="connsiteY58" fmla="*/ 537715 h 1341228"/>
              <a:gd name="connsiteX59" fmla="*/ 628645 w 1439082"/>
              <a:gd name="connsiteY59" fmla="*/ 613978 h 1341228"/>
              <a:gd name="connsiteX60" fmla="*/ 440297 w 1439082"/>
              <a:gd name="connsiteY60" fmla="*/ 550426 h 1341228"/>
              <a:gd name="connsiteX61" fmla="*/ 340833 w 1439082"/>
              <a:gd name="connsiteY61" fmla="*/ 645754 h 1341228"/>
              <a:gd name="connsiteX62" fmla="*/ 393739 w 1439082"/>
              <a:gd name="connsiteY62" fmla="*/ 758030 h 1341228"/>
              <a:gd name="connsiteX63" fmla="*/ 518599 w 1439082"/>
              <a:gd name="connsiteY63" fmla="*/ 908437 h 1341228"/>
              <a:gd name="connsiteX64" fmla="*/ 501669 w 1439082"/>
              <a:gd name="connsiteY64" fmla="*/ 1071554 h 1341228"/>
              <a:gd name="connsiteX65" fmla="*/ 421251 w 1439082"/>
              <a:gd name="connsiteY65" fmla="*/ 1071554 h 1341228"/>
              <a:gd name="connsiteX66" fmla="*/ 330252 w 1439082"/>
              <a:gd name="connsiteY66" fmla="*/ 806753 h 1341228"/>
              <a:gd name="connsiteX67" fmla="*/ 262531 w 1439082"/>
              <a:gd name="connsiteY67" fmla="*/ 647873 h 1341228"/>
              <a:gd name="connsiteX68" fmla="*/ 311205 w 1439082"/>
              <a:gd name="connsiteY68" fmla="*/ 527123 h 1341228"/>
              <a:gd name="connsiteX69" fmla="*/ 440297 w 1439082"/>
              <a:gd name="connsiteY69" fmla="*/ 474163 h 1341228"/>
              <a:gd name="connsiteX70" fmla="*/ 719560 w 1439082"/>
              <a:gd name="connsiteY70" fmla="*/ 288279 h 1341228"/>
              <a:gd name="connsiteX71" fmla="*/ 679285 w 1439082"/>
              <a:gd name="connsiteY71" fmla="*/ 330673 h 1341228"/>
              <a:gd name="connsiteX72" fmla="*/ 719560 w 1439082"/>
              <a:gd name="connsiteY72" fmla="*/ 370947 h 1341228"/>
              <a:gd name="connsiteX73" fmla="*/ 761955 w 1439082"/>
              <a:gd name="connsiteY73" fmla="*/ 330673 h 1341228"/>
              <a:gd name="connsiteX74" fmla="*/ 719560 w 1439082"/>
              <a:gd name="connsiteY74" fmla="*/ 288279 h 1341228"/>
              <a:gd name="connsiteX75" fmla="*/ 685644 w 1439082"/>
              <a:gd name="connsiteY75" fmla="*/ 0 h 1341228"/>
              <a:gd name="connsiteX76" fmla="*/ 755596 w 1439082"/>
              <a:gd name="connsiteY76" fmla="*/ 0 h 1341228"/>
              <a:gd name="connsiteX77" fmla="*/ 755596 w 1439082"/>
              <a:gd name="connsiteY77" fmla="*/ 80549 h 1341228"/>
              <a:gd name="connsiteX78" fmla="*/ 834026 w 1439082"/>
              <a:gd name="connsiteY78" fmla="*/ 80549 h 1341228"/>
              <a:gd name="connsiteX79" fmla="*/ 834026 w 1439082"/>
              <a:gd name="connsiteY79" fmla="*/ 150499 h 1341228"/>
              <a:gd name="connsiteX80" fmla="*/ 755596 w 1439082"/>
              <a:gd name="connsiteY80" fmla="*/ 150499 h 1341228"/>
              <a:gd name="connsiteX81" fmla="*/ 755596 w 1439082"/>
              <a:gd name="connsiteY81" fmla="*/ 228928 h 1341228"/>
              <a:gd name="connsiteX82" fmla="*/ 827667 w 1439082"/>
              <a:gd name="connsiteY82" fmla="*/ 330673 h 1341228"/>
              <a:gd name="connsiteX83" fmla="*/ 719560 w 1439082"/>
              <a:gd name="connsiteY83" fmla="*/ 436658 h 1341228"/>
              <a:gd name="connsiteX84" fmla="*/ 613573 w 1439082"/>
              <a:gd name="connsiteY84" fmla="*/ 330673 h 1341228"/>
              <a:gd name="connsiteX85" fmla="*/ 685644 w 1439082"/>
              <a:gd name="connsiteY85" fmla="*/ 228928 h 1341228"/>
              <a:gd name="connsiteX86" fmla="*/ 685644 w 1439082"/>
              <a:gd name="connsiteY86" fmla="*/ 150499 h 1341228"/>
              <a:gd name="connsiteX87" fmla="*/ 607214 w 1439082"/>
              <a:gd name="connsiteY87" fmla="*/ 150499 h 1341228"/>
              <a:gd name="connsiteX88" fmla="*/ 607214 w 1439082"/>
              <a:gd name="connsiteY88" fmla="*/ 80549 h 1341228"/>
              <a:gd name="connsiteX89" fmla="*/ 685644 w 1439082"/>
              <a:gd name="connsiteY89" fmla="*/ 80549 h 1341228"/>
              <a:gd name="connsiteX90" fmla="*/ 685644 w 1439082"/>
              <a:gd name="connsiteY90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39082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28896" y="514412"/>
                  <a:pt x="1414526" y="551931"/>
                  <a:pt x="1434949" y="644972"/>
                </a:cubicBezTo>
                <a:lnTo>
                  <a:pt x="1439082" y="684726"/>
                </a:lnTo>
                <a:lnTo>
                  <a:pt x="1439082" y="690660"/>
                </a:lnTo>
                <a:lnTo>
                  <a:pt x="1430792" y="743158"/>
                </a:lnTo>
                <a:cubicBezTo>
                  <a:pt x="1414327" y="792984"/>
                  <a:pt x="1377034" y="829112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763AB7-66AC-4B5E-AA9F-6987C9D843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1F084B-DAEB-4EA0-A0DB-1F330D2E5F17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7DADAD9-F93B-40D2-AC56-4870777E2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7ECE09-1CBE-4D8F-82C9-09DAF858B3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17F9107C-C0DE-42D0-AC68-1D7AF1BC5BE7}"/>
              </a:ext>
            </a:extLst>
          </p:cNvPr>
          <p:cNvSpPr/>
          <p:nvPr userDrawn="1"/>
        </p:nvSpPr>
        <p:spPr>
          <a:xfrm>
            <a:off x="5318125" y="0"/>
            <a:ext cx="687387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4"/>
            <a:ext cx="4418014" cy="355600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1" y="650509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3399692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EA8232A-2FED-4B7B-A286-C85FD1AC036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54456" y="4692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CCA7611E-17E2-450D-B04B-52F243AF3F4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9800" y="3227205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9CEB-3630-4DC2-8750-5F150F486CE1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3476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FDE53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CED8C3D0-EB9A-4DFE-AA85-2E3275FD1B70}"/>
              </a:ext>
            </a:extLst>
          </p:cNvPr>
          <p:cNvSpPr/>
          <p:nvPr userDrawn="1"/>
        </p:nvSpPr>
        <p:spPr>
          <a:xfrm>
            <a:off x="7826374" y="0"/>
            <a:ext cx="436682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869114" y="647700"/>
            <a:ext cx="4183061" cy="5453064"/>
          </a:xfrm>
          <a:solidFill>
            <a:schemeClr val="bg1"/>
          </a:solidFill>
        </p:spPr>
        <p:txBody>
          <a:bodyPr lIns="0" tIns="900000" anchor="ctr" anchorCtr="0"/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på ikonet for at indsætte billede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96D8DDAB-2EE4-4DAB-BC89-E2BB2B06AADF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398896-A5B3-4660-A7BF-B0F67E674C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17F9107C-C0DE-42D0-AC68-1D7AF1BC5BE7}"/>
              </a:ext>
            </a:extLst>
          </p:cNvPr>
          <p:cNvSpPr/>
          <p:nvPr userDrawn="1"/>
        </p:nvSpPr>
        <p:spPr>
          <a:xfrm>
            <a:off x="1" y="0"/>
            <a:ext cx="12192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69688"/>
            <a:ext cx="4418014" cy="11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4"/>
            <a:ext cx="4418014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801" y="650509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0" y="3399692"/>
            <a:ext cx="5373687" cy="2268000"/>
          </a:xfrm>
          <a:solidFill>
            <a:schemeClr val="bg1"/>
          </a:solidFill>
        </p:spPr>
        <p:txBody>
          <a:bodyPr lIns="540000" tIns="432000" rIns="540000" bIns="43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EA8232A-2FED-4B7B-A286-C85FD1AC0367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954456" y="4692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CCA7611E-17E2-450D-B04B-52F243AF3F4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49800" y="3227205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DD2-88F6-499A-91C6-7808FE298FE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49A14D37-9A2C-4C48-A08F-8C5767540FD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055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3571" userDrawn="1">
          <p15:clr>
            <a:srgbClr val="FFFF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33B26454-8042-44DE-AB6F-53D0C70F1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4" y="2112963"/>
            <a:ext cx="2741615" cy="792000"/>
          </a:xfrm>
        </p:spPr>
        <p:txBody>
          <a:bodyPr/>
          <a:lstStyle>
            <a:lvl1pPr>
              <a:lnSpc>
                <a:spcPct val="89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Overskrift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8525" y="3121955"/>
            <a:ext cx="2743200" cy="2547008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813" y="3118757"/>
            <a:ext cx="2744447" cy="2550207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595" y="3118758"/>
            <a:ext cx="2743200" cy="2550205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da-DK" dirty="0"/>
              <a:t>Klik for at tilføje tekst i maks. 6 linjer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FB518A3-C1D3-4D8C-B70E-8ABA1EA243E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98524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F40012BC-F9D8-4B5E-B49F-9FA5268A73FA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22813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5" name="Pladsholder til tekst 16">
            <a:extLst>
              <a:ext uri="{FF2B5EF4-FFF2-40B4-BE49-F238E27FC236}">
                <a16:creationId xmlns:a16="http://schemas.microsoft.com/office/drawing/2014/main" id="{15920C2A-1E00-46BE-83D1-5A3990716CA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548688" y="1224000"/>
            <a:ext cx="648000" cy="648000"/>
          </a:xfrm>
          <a:prstGeom prst="ellipse">
            <a:avLst/>
          </a:prstGeom>
          <a:solidFill>
            <a:srgbClr val="1C69B9"/>
          </a:solidFill>
        </p:spPr>
        <p:txBody>
          <a:bodyPr anchor="ctr" anchorCtr="0"/>
          <a:lstStyle>
            <a:lvl1pPr marL="0" indent="0" algn="ctr">
              <a:lnSpc>
                <a:spcPct val="83000"/>
              </a:lnSpc>
              <a:buNone/>
              <a:defRPr sz="3000">
                <a:latin typeface="+mj-lt"/>
              </a:defRPr>
            </a:lvl1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19" name="Pladsholder til tekst 20">
            <a:extLst>
              <a:ext uri="{FF2B5EF4-FFF2-40B4-BE49-F238E27FC236}">
                <a16:creationId xmlns:a16="http://schemas.microsoft.com/office/drawing/2014/main" id="{C6D0269D-9DCF-487F-AF1D-5D7D20FC95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24060" y="2112961"/>
            <a:ext cx="2743200" cy="792000"/>
          </a:xfrm>
        </p:spPr>
        <p:txBody>
          <a:bodyPr/>
          <a:lstStyle>
            <a:lvl1pPr marL="0" indent="0">
              <a:lnSpc>
                <a:spcPct val="89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da-DK" dirty="0"/>
              <a:t>Overskrift i maks. 2 linjer</a:t>
            </a:r>
          </a:p>
        </p:txBody>
      </p:sp>
      <p:sp>
        <p:nvSpPr>
          <p:cNvPr id="20" name="Pladsholder til tekst 22">
            <a:extLst>
              <a:ext uri="{FF2B5EF4-FFF2-40B4-BE49-F238E27FC236}">
                <a16:creationId xmlns:a16="http://schemas.microsoft.com/office/drawing/2014/main" id="{704D1AAE-43E5-42AA-9CFD-68CF9CC41D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9595" y="2112963"/>
            <a:ext cx="2743200" cy="791998"/>
          </a:xfrm>
        </p:spPr>
        <p:txBody>
          <a:bodyPr/>
          <a:lstStyle>
            <a:lvl1pPr marL="0" indent="0">
              <a:lnSpc>
                <a:spcPct val="89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da-DK" dirty="0"/>
              <a:t>Overskrift i maks. 2 linjer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E63-08D3-450C-9AC0-643E1851B8A0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717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66" userDrawn="1">
          <p15:clr>
            <a:srgbClr val="FFFFFF"/>
          </p15:clr>
        </p15:guide>
        <p15:guide id="3" pos="2975" userDrawn="1">
          <p15:clr>
            <a:srgbClr val="FFFFFF"/>
          </p15:clr>
        </p15:guide>
        <p15:guide id="4" pos="5385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1966" userDrawn="1">
          <p15:clr>
            <a:srgbClr val="FFFF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3121025"/>
            <a:ext cx="2506664" cy="2547937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6776" y="3121025"/>
            <a:ext cx="2506662" cy="2547938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A7EE4D0-93B7-4EB6-85A4-A65367AF8D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3801" y="3121024"/>
            <a:ext cx="2506662" cy="2547937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1" name="Pladsholder til indhold 11">
            <a:extLst>
              <a:ext uri="{FF2B5EF4-FFF2-40B4-BE49-F238E27FC236}">
                <a16:creationId xmlns:a16="http://schemas.microsoft.com/office/drawing/2014/main" id="{243B68EF-7120-4D73-9961-2F7D694819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0824" y="3121025"/>
            <a:ext cx="2506663" cy="2547938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364A98-85CB-46A6-A7C7-9C5A36370D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9750" y="2159000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C89A47CC-52A2-4B66-A204-6043FEA8F3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06049" y="2159000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407A12B9-C1FC-445E-AABB-75E700FD656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72348" y="2162251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7EE8122F-F9AD-4BC0-AA6B-CF18B9FB76A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38647" y="2162251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9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AB4-0C7F-4AE1-96C4-A7CA34702DFD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581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360" userDrawn="1">
          <p15:clr>
            <a:srgbClr val="FFFFFF"/>
          </p15:clr>
        </p15:guide>
        <p15:guide id="3" orient="horz" pos="1966" userDrawn="1">
          <p15:clr>
            <a:srgbClr val="FFFFFF"/>
          </p15:clr>
        </p15:guide>
        <p15:guide id="4" orient="horz" pos="3571" userDrawn="1">
          <p15:clr>
            <a:srgbClr val="FFFF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D67916D-B624-44EE-9CAE-72C8F9CD396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B4943F2-0D46-4451-9D28-92A536319AB7}"/>
              </a:ext>
            </a:extLst>
          </p:cNvPr>
          <p:cNvSpPr/>
          <p:nvPr userDrawn="1"/>
        </p:nvSpPr>
        <p:spPr>
          <a:xfrm>
            <a:off x="539750" y="2158999"/>
            <a:ext cx="3462338" cy="385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B9C34EF-435D-4065-89B3-BCA044FCB9F6}"/>
              </a:ext>
            </a:extLst>
          </p:cNvPr>
          <p:cNvSpPr/>
          <p:nvPr userDrawn="1"/>
        </p:nvSpPr>
        <p:spPr>
          <a:xfrm>
            <a:off x="4360863" y="2159000"/>
            <a:ext cx="3462338" cy="385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FB9B949-96C4-4489-91F6-85F45CC1AF25}"/>
              </a:ext>
            </a:extLst>
          </p:cNvPr>
          <p:cNvSpPr/>
          <p:nvPr userDrawn="1"/>
        </p:nvSpPr>
        <p:spPr>
          <a:xfrm>
            <a:off x="8190026" y="2159000"/>
            <a:ext cx="3462338" cy="3852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6" name="Krone">
            <a:extLst>
              <a:ext uri="{FF2B5EF4-FFF2-40B4-BE49-F238E27FC236}">
                <a16:creationId xmlns:a16="http://schemas.microsoft.com/office/drawing/2014/main" id="{143362B6-2C69-4357-B2E3-944CF9800B08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A380B2-D647-40EF-8331-1F25A5E040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525" y="3428999"/>
            <a:ext cx="2743200" cy="2239963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DDF4A5A-5B84-4AEC-BD64-62279002BB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22813" y="3426188"/>
            <a:ext cx="2744447" cy="2242776"/>
          </a:xfrm>
        </p:spPr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indhold 4">
            <a:extLst>
              <a:ext uri="{FF2B5EF4-FFF2-40B4-BE49-F238E27FC236}">
                <a16:creationId xmlns:a16="http://schemas.microsoft.com/office/drawing/2014/main" id="{25D44ED4-7C0E-4B6F-8AF4-D786A472BC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549595" y="3426188"/>
            <a:ext cx="2743200" cy="2242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C8F15699-FF91-455F-8A6A-B6938167BF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7799" y="2447644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10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97D93B98-BCD1-45B7-A701-2F1D4354C3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2813" y="2447547"/>
            <a:ext cx="720726" cy="720725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792000"/>
          <a:lstStyle>
            <a:lvl1pPr marL="0" indent="0">
              <a:buNone/>
              <a:defRPr sz="1000"/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DFAE72F7-36C5-4614-A06D-EDF80948E5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48869" y="2447547"/>
            <a:ext cx="720726" cy="720725"/>
          </a:xfrm>
          <a:prstGeom prst="ellipse">
            <a:avLst/>
          </a:prstGeom>
          <a:solidFill>
            <a:schemeClr val="bg1"/>
          </a:solidFill>
        </p:spPr>
        <p:txBody>
          <a:bodyPr wrap="none" lIns="79200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ikon. Er ikonet beskåret? </a:t>
            </a:r>
            <a:br>
              <a:rPr lang="da-DK" dirty="0"/>
            </a:br>
            <a:r>
              <a:rPr lang="da-DK" dirty="0"/>
              <a:t>Vælg Grafikformat/ Beskær/Tilpas. </a:t>
            </a:r>
            <a:br>
              <a:rPr lang="da-DK" dirty="0"/>
            </a:br>
            <a:r>
              <a:rPr lang="da-DK" dirty="0"/>
              <a:t>Hold Shift + </a:t>
            </a:r>
            <a:r>
              <a:rPr lang="da-DK" dirty="0" err="1"/>
              <a:t>Ctrl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træk i hvidt rundt hjørne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4687C-70A9-4A85-B3C3-854BA59512A7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296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360" userDrawn="1">
          <p15:clr>
            <a:srgbClr val="000000"/>
          </p15:clr>
        </p15:guide>
        <p15:guide id="3" orient="horz" pos="3787" userDrawn="1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63629A3D-BEBD-44A3-B7F0-99B5F6DC39FA}"/>
              </a:ext>
            </a:extLst>
          </p:cNvPr>
          <p:cNvSpPr/>
          <p:nvPr userDrawn="1"/>
        </p:nvSpPr>
        <p:spPr>
          <a:xfrm>
            <a:off x="7826374" y="0"/>
            <a:ext cx="4365625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EA2BF9-3B60-4168-B648-CFBC81FD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5373689" cy="1152000"/>
          </a:xfrm>
        </p:spPr>
        <p:txBody>
          <a:bodyPr/>
          <a:lstStyle/>
          <a:p>
            <a:r>
              <a:rPr lang="da-DK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1" y="2112962"/>
            <a:ext cx="5373438" cy="3757615"/>
          </a:xfrm>
        </p:spPr>
        <p:txBody>
          <a:bodyPr/>
          <a:lstStyle>
            <a:lvl1pPr marL="288000" indent="-288000">
              <a:spcAft>
                <a:spcPts val="850"/>
              </a:spcAft>
              <a:buFont typeface="Academy Sans Office" panose="020B0503030000000000" pitchFamily="34" charset="0"/>
              <a:buChar char="→"/>
              <a:defRPr sz="1800" b="1">
                <a:solidFill>
                  <a:srgbClr val="1C69B9"/>
                </a:solidFill>
              </a:defRPr>
            </a:lvl1pPr>
            <a:lvl2pPr marL="288000" indent="-288000">
              <a:spcAft>
                <a:spcPts val="850"/>
              </a:spcAft>
              <a:buFont typeface="Academy Sans Office" panose="020B0503030000000000" pitchFamily="34" charset="0"/>
              <a:buChar char="•"/>
              <a:defRPr sz="1800" b="0">
                <a:solidFill>
                  <a:srgbClr val="1C69B9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800" b="1">
                <a:solidFill>
                  <a:srgbClr val="1C69B9"/>
                </a:solidFill>
              </a:defRPr>
            </a:lvl3pPr>
            <a:lvl4pPr marL="216000" indent="-216000">
              <a:spcAft>
                <a:spcPts val="850"/>
              </a:spcAft>
              <a:buFont typeface="Academy Sans Office" panose="020B0503030000000000" pitchFamily="34" charset="0"/>
              <a:buChar char="→"/>
              <a:defRPr sz="1500" b="1">
                <a:solidFill>
                  <a:srgbClr val="1C69B9"/>
                </a:solidFill>
              </a:defRPr>
            </a:lvl4pPr>
            <a:lvl5pPr marL="216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 b="0">
                <a:solidFill>
                  <a:srgbClr val="1C69B9"/>
                </a:solidFill>
              </a:defRPr>
            </a:lvl5pPr>
            <a:lvl6pPr marL="432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>
                <a:solidFill>
                  <a:srgbClr val="1C69B9"/>
                </a:solidFill>
              </a:defRPr>
            </a:lvl6pPr>
            <a:lvl7pPr marL="648000" indent="-216000">
              <a:spcAft>
                <a:spcPts val="0"/>
              </a:spcAft>
              <a:buFont typeface="Academy Sans Office" panose="020B0503030000000000" pitchFamily="34" charset="0"/>
              <a:buChar char="•"/>
              <a:defRPr sz="1500" b="0">
                <a:solidFill>
                  <a:srgbClr val="1C69B9"/>
                </a:solidFill>
              </a:defRPr>
            </a:lvl7pPr>
            <a:lvl8pPr>
              <a:defRPr>
                <a:solidFill>
                  <a:srgbClr val="1C69B9"/>
                </a:solidFill>
              </a:defRPr>
            </a:lvl8pPr>
            <a:lvl9pPr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48B57227-2733-4B35-8490-EF864AD4AD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69114" y="647700"/>
            <a:ext cx="4183062" cy="5453063"/>
          </a:xfrm>
          <a:solidFill>
            <a:schemeClr val="bg1">
              <a:lumMod val="95000"/>
            </a:schemeClr>
          </a:solidFill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DAF0-B4E2-4575-84CD-84D96CABCDE3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124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8185150" y="0"/>
            <a:ext cx="4006849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7286625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2112962"/>
            <a:ext cx="7286625" cy="3754437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6400" y="2112963"/>
            <a:ext cx="3102674" cy="3754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39B0-1566-4EEE-B97D-699ED3468A92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341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96" userDrawn="1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8185150" y="0"/>
            <a:ext cx="4006849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7286625" cy="1152000"/>
          </a:xfrm>
        </p:spPr>
        <p:txBody>
          <a:bodyPr/>
          <a:lstStyle/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35063" y="3131819"/>
            <a:ext cx="5138737" cy="2537144"/>
          </a:xfrm>
        </p:spPr>
        <p:txBody>
          <a:bodyPr/>
          <a:lstStyle>
            <a:lvl1pPr marL="288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1pPr>
            <a:lvl2pPr marL="576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2pPr>
            <a:lvl3pPr marL="864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3pPr>
            <a:lvl4pPr>
              <a:lnSpc>
                <a:spcPct val="94000"/>
              </a:lnSpc>
              <a:defRPr sz="2200">
                <a:solidFill>
                  <a:srgbClr val="1C69B9"/>
                </a:solidFill>
              </a:defRPr>
            </a:lvl4pPr>
            <a:lvl5pPr marL="288000" indent="-288000">
              <a:lnSpc>
                <a:spcPct val="94000"/>
              </a:lnSpc>
              <a:defRPr sz="2200">
                <a:solidFill>
                  <a:srgbClr val="1C69B9"/>
                </a:solidFill>
              </a:defRPr>
            </a:lvl5pPr>
            <a:lvl6pPr>
              <a:defRPr>
                <a:solidFill>
                  <a:srgbClr val="1C69B9"/>
                </a:solidFill>
              </a:defRPr>
            </a:lvl6pPr>
            <a:lvl7pPr>
              <a:defRPr>
                <a:solidFill>
                  <a:srgbClr val="1C69B9"/>
                </a:solidFill>
              </a:defRPr>
            </a:lvl7pPr>
            <a:lvl8pPr>
              <a:defRPr>
                <a:solidFill>
                  <a:srgbClr val="1C69B9"/>
                </a:solidFill>
              </a:defRPr>
            </a:lvl8pPr>
            <a:lvl9pPr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46400" y="2112963"/>
            <a:ext cx="3102674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F274-228F-4321-8328-22D42A4BA68A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14">
            <a:extLst>
              <a:ext uri="{FF2B5EF4-FFF2-40B4-BE49-F238E27FC236}">
                <a16:creationId xmlns:a16="http://schemas.microsoft.com/office/drawing/2014/main" id="{CF37EA12-D51B-4EB6-8147-4020459FAEC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135063" y="2160000"/>
            <a:ext cx="720000" cy="7200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txBody>
          <a:bodyPr wrap="none" lIns="864000" rIns="0" anchor="ctr" anchorCtr="0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noProof="1"/>
              <a:t>Indsæt ikon. Er ikonet beskåret? </a:t>
            </a:r>
            <a:br>
              <a:rPr lang="da-DK" noProof="1"/>
            </a:br>
            <a:r>
              <a:rPr lang="da-DK" noProof="1"/>
              <a:t>Vælg Grafikformat/ Beskær/Tilpas. </a:t>
            </a:r>
            <a:br>
              <a:rPr lang="da-DK" noProof="1"/>
            </a:br>
            <a:r>
              <a:rPr lang="da-DK" noProof="1"/>
              <a:t>Hold Shift + Ctrl, træk i hvidt rundt hjørne</a:t>
            </a:r>
          </a:p>
        </p:txBody>
      </p:sp>
    </p:spTree>
    <p:extLst>
      <p:ext uri="{BB962C8B-B14F-4D97-AF65-F5344CB8AC3E}">
        <p14:creationId xmlns:p14="http://schemas.microsoft.com/office/powerpoint/2010/main" val="273216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ok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-4760" y="0"/>
            <a:ext cx="305117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EA9632E-CD01-4501-B4CE-2DBD682AD18F}"/>
              </a:ext>
            </a:extLst>
          </p:cNvPr>
          <p:cNvSpPr/>
          <p:nvPr userDrawn="1"/>
        </p:nvSpPr>
        <p:spPr>
          <a:xfrm>
            <a:off x="539750" y="990000"/>
            <a:ext cx="2867025" cy="4678963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6773" y="3311524"/>
            <a:ext cx="7700715" cy="1152000"/>
          </a:xfrm>
        </p:spPr>
        <p:txBody>
          <a:bodyPr anchor="b" anchorCtr="0"/>
          <a:lstStyle>
            <a:lvl1pPr algn="ctr">
              <a:lnSpc>
                <a:spcPct val="83000"/>
              </a:lnSpc>
              <a:defRPr sz="8200">
                <a:solidFill>
                  <a:srgbClr val="1C69B9"/>
                </a:solidFill>
              </a:defRPr>
            </a:lvl1pPr>
          </a:lstStyle>
          <a:p>
            <a:r>
              <a:rPr lang="da-DK" noProof="0" dirty="0"/>
              <a:t>Tilføj kort 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1" y="1334814"/>
            <a:ext cx="2146414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46772" y="4562393"/>
            <a:ext cx="7700715" cy="1106570"/>
          </a:xfrm>
        </p:spPr>
        <p:txBody>
          <a:bodyPr/>
          <a:lstStyle>
            <a:lvl1pPr algn="ctr">
              <a:defRPr>
                <a:solidFill>
                  <a:srgbClr val="1C69B9"/>
                </a:solidFill>
              </a:defRPr>
            </a:lvl1pPr>
            <a:lvl2pPr algn="ctr">
              <a:defRPr>
                <a:solidFill>
                  <a:srgbClr val="1C69B9"/>
                </a:solidFill>
              </a:defRPr>
            </a:lvl2pPr>
            <a:lvl3pPr algn="ctr">
              <a:defRPr>
                <a:solidFill>
                  <a:srgbClr val="1C69B9"/>
                </a:solidFill>
              </a:defRPr>
            </a:lvl3pPr>
            <a:lvl4pPr algn="ctr">
              <a:defRPr>
                <a:solidFill>
                  <a:srgbClr val="1C69B9"/>
                </a:solidFill>
              </a:defRPr>
            </a:lvl4pPr>
            <a:lvl5pPr algn="ctr">
              <a:defRPr>
                <a:solidFill>
                  <a:srgbClr val="1C69B9"/>
                </a:solidFill>
              </a:defRPr>
            </a:lvl5pPr>
            <a:lvl6pPr algn="ctr">
              <a:defRPr>
                <a:solidFill>
                  <a:srgbClr val="1C69B9"/>
                </a:solidFill>
              </a:defRPr>
            </a:lvl6pPr>
            <a:lvl7pPr algn="ctr">
              <a:defRPr>
                <a:solidFill>
                  <a:srgbClr val="1C69B9"/>
                </a:solidFill>
              </a:defRPr>
            </a:lvl7pPr>
            <a:lvl8pPr algn="ctr">
              <a:defRPr>
                <a:solidFill>
                  <a:srgbClr val="1C69B9"/>
                </a:solidFill>
              </a:defRPr>
            </a:lvl8pPr>
            <a:lvl9pPr algn="ctr">
              <a:defRPr>
                <a:solidFill>
                  <a:srgbClr val="1C69B9"/>
                </a:solidFill>
              </a:defRPr>
            </a:lvl9pPr>
          </a:lstStyle>
          <a:p>
            <a:pPr lvl="0"/>
            <a:r>
              <a:rPr lang="da-DK" noProof="0" dirty="0"/>
              <a:t>Klik for at tilføje tekst i maks. 4 linjer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Pladsholder til indhold 4">
            <a:extLst>
              <a:ext uri="{FF2B5EF4-FFF2-40B4-BE49-F238E27FC236}">
                <a16:creationId xmlns:a16="http://schemas.microsoft.com/office/drawing/2014/main" id="{446EBB60-0DAB-4D66-8010-C0490E1D91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46525" y="1651495"/>
            <a:ext cx="7700963" cy="1656000"/>
          </a:xfrm>
        </p:spPr>
        <p:txBody>
          <a:bodyPr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Indsæt ikon, centrer ikonet over teksten</a:t>
            </a:r>
          </a:p>
          <a:p>
            <a:pPr lvl="1"/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8E4F-F4CB-4D33-B553-0AFF7FFC7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Krone">
            <a:extLst>
              <a:ext uri="{FF2B5EF4-FFF2-40B4-BE49-F238E27FC236}">
                <a16:creationId xmlns:a16="http://schemas.microsoft.com/office/drawing/2014/main" id="{FF89D769-5408-40A8-8981-DA60F77CAEA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6703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ok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07CBAC31-697F-4706-899C-D1BF169D56E9}"/>
              </a:ext>
            </a:extLst>
          </p:cNvPr>
          <p:cNvSpPr/>
          <p:nvPr userDrawn="1"/>
        </p:nvSpPr>
        <p:spPr>
          <a:xfrm>
            <a:off x="-4760" y="0"/>
            <a:ext cx="3051174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EA9632E-CD01-4501-B4CE-2DBD682AD18F}"/>
              </a:ext>
            </a:extLst>
          </p:cNvPr>
          <p:cNvSpPr/>
          <p:nvPr userDrawn="1"/>
        </p:nvSpPr>
        <p:spPr>
          <a:xfrm>
            <a:off x="539750" y="990000"/>
            <a:ext cx="2867025" cy="4678963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00001" y="1334814"/>
            <a:ext cx="2146414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655C-21CB-4688-AFBD-B8BFCD634FDE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D5732B90-1476-404D-B98E-F70308300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088" y="990000"/>
            <a:ext cx="7645400" cy="4678963"/>
          </a:xfrm>
        </p:spPr>
        <p:txBody>
          <a:bodyPr tIns="0" anchor="t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16" name="Krone">
            <a:extLst>
              <a:ext uri="{FF2B5EF4-FFF2-40B4-BE49-F238E27FC236}">
                <a16:creationId xmlns:a16="http://schemas.microsoft.com/office/drawing/2014/main" id="{CCE408CF-1EC2-46BA-9D67-8ACEAB21C1B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736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71" userDrawn="1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et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E287FA24-E040-4A9D-A4E6-62335D7D07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2957106"/>
            <a:ext cx="2743200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93031AC3-2EAE-46BD-A10C-B5015B0810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645" y="4192588"/>
            <a:ext cx="2743200" cy="1476691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1"/>
            <a:endParaRPr lang="da-DK" dirty="0"/>
          </a:p>
        </p:txBody>
      </p:sp>
      <p:sp>
        <p:nvSpPr>
          <p:cNvPr id="29" name="Pladsholder til tekst 28">
            <a:extLst>
              <a:ext uri="{FF2B5EF4-FFF2-40B4-BE49-F238E27FC236}">
                <a16:creationId xmlns:a16="http://schemas.microsoft.com/office/drawing/2014/main" id="{21813ED8-F718-4315-9FD2-BF3AACFE0F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2813" y="2957106"/>
            <a:ext cx="2742836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31" name="Pladsholder til tekst 30">
            <a:extLst>
              <a:ext uri="{FF2B5EF4-FFF2-40B4-BE49-F238E27FC236}">
                <a16:creationId xmlns:a16="http://schemas.microsoft.com/office/drawing/2014/main" id="{5D5E68CA-3158-46D7-8264-75AA9DDBF2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449" y="4192588"/>
            <a:ext cx="2743200" cy="1476375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 algn="ctr">
              <a:buNone/>
              <a:defRPr sz="1800"/>
            </a:lvl2pPr>
            <a:lvl3pPr marL="0" indent="0" algn="ctr">
              <a:buNone/>
              <a:defRPr sz="1800"/>
            </a:lvl3pPr>
            <a:lvl4pPr marL="0" indent="0" algn="ctr">
              <a:buNone/>
              <a:defRPr sz="1800"/>
            </a:lvl4pPr>
            <a:lvl5pPr marL="0" indent="0" algn="ctr">
              <a:buNone/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0"/>
            <a:endParaRPr lang="da-DK" dirty="0"/>
          </a:p>
        </p:txBody>
      </p:sp>
      <p:sp>
        <p:nvSpPr>
          <p:cNvPr id="33" name="Pladsholder til tekst 32">
            <a:extLst>
              <a:ext uri="{FF2B5EF4-FFF2-40B4-BE49-F238E27FC236}">
                <a16:creationId xmlns:a16="http://schemas.microsoft.com/office/drawing/2014/main" id="{B0CFBF4D-C953-4BBC-9F51-5D28B6C78B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5149" y="2957106"/>
            <a:ext cx="2742835" cy="1152000"/>
          </a:xfrm>
        </p:spPr>
        <p:txBody>
          <a:bodyPr anchor="b" anchorCtr="0"/>
          <a:lstStyle>
            <a:lvl1pPr marL="0" indent="0" algn="ctr">
              <a:buNone/>
              <a:defRPr sz="8200">
                <a:solidFill>
                  <a:srgbClr val="1C69B9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35" name="Pladsholder til tekst 34">
            <a:extLst>
              <a:ext uri="{FF2B5EF4-FFF2-40B4-BE49-F238E27FC236}">
                <a16:creationId xmlns:a16="http://schemas.microsoft.com/office/drawing/2014/main" id="{24EB4C83-94E8-4B8E-8FEE-E9ACA3AD0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150" y="4192588"/>
            <a:ext cx="2743200" cy="147669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  <a:lvl2pPr marL="0" indent="0" algn="ctr">
              <a:buFont typeface="Arial" panose="020B0604020202020204" pitchFamily="34" charset="0"/>
              <a:buNone/>
              <a:defRPr sz="1800"/>
            </a:lvl2pPr>
            <a:lvl3pPr marL="0" indent="0" algn="ctr">
              <a:buFont typeface="Arial" panose="020B0604020202020204" pitchFamily="34" charset="0"/>
              <a:buNone/>
              <a:defRPr sz="1800"/>
            </a:lvl3pPr>
            <a:lvl4pPr marL="0" indent="0" algn="ctr">
              <a:buFont typeface="Arial" panose="020B0604020202020204" pitchFamily="34" charset="0"/>
              <a:buNone/>
              <a:defRPr sz="1800"/>
            </a:lvl4pPr>
            <a:lvl5pPr marL="0" indent="0" algn="ctr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0"/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67D403F8-0879-4DEE-B333-E35E067991CD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0" name="Krone">
            <a:extLst>
              <a:ext uri="{FF2B5EF4-FFF2-40B4-BE49-F238E27FC236}">
                <a16:creationId xmlns:a16="http://schemas.microsoft.com/office/drawing/2014/main" id="{5925B3B4-1F42-409E-A9F1-48A287005DAF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416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FFFFF"/>
          </p15:clr>
        </p15:guide>
        <p15:guide id="2" pos="2975" userDrawn="1">
          <p15:clr>
            <a:srgbClr val="FFFFFF"/>
          </p15:clr>
        </p15:guide>
        <p15:guide id="3" orient="horz" pos="3571" userDrawn="1">
          <p15:clr>
            <a:srgbClr val="FFFFFF"/>
          </p15:clr>
        </p15:guide>
        <p15:guide id="4" orient="horz" pos="2641" userDrawn="1">
          <p15:clr>
            <a:srgbClr val="FFFF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6444000" tIns="0" anchor="ctr" anchorCtr="0"/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på ikonet for at indsætte billede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7310B2B-3E72-48FC-9F00-8C7B6B5A672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Krone special">
            <a:extLst>
              <a:ext uri="{FF2B5EF4-FFF2-40B4-BE49-F238E27FC236}">
                <a16:creationId xmlns:a16="http://schemas.microsoft.com/office/drawing/2014/main" id="{1FA0A1A6-1AAE-4C60-BE1C-B1FF71DB61B1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540000" y="6315942"/>
            <a:ext cx="252931" cy="235671"/>
          </a:xfrm>
          <a:custGeom>
            <a:avLst/>
            <a:gdLst>
              <a:gd name="connsiteX0" fmla="*/ 200917 w 1439082"/>
              <a:gd name="connsiteY0" fmla="*/ 1267112 h 1341228"/>
              <a:gd name="connsiteX1" fmla="*/ 1238538 w 1439082"/>
              <a:gd name="connsiteY1" fmla="*/ 1267112 h 1341228"/>
              <a:gd name="connsiteX2" fmla="*/ 1238538 w 1439082"/>
              <a:gd name="connsiteY2" fmla="*/ 1341228 h 1341228"/>
              <a:gd name="connsiteX3" fmla="*/ 200917 w 1439082"/>
              <a:gd name="connsiteY3" fmla="*/ 1341228 h 1341228"/>
              <a:gd name="connsiteX4" fmla="*/ 200917 w 1439082"/>
              <a:gd name="connsiteY4" fmla="*/ 1131382 h 1341228"/>
              <a:gd name="connsiteX5" fmla="*/ 1238538 w 1439082"/>
              <a:gd name="connsiteY5" fmla="*/ 1131382 h 1341228"/>
              <a:gd name="connsiteX6" fmla="*/ 1238538 w 1439082"/>
              <a:gd name="connsiteY6" fmla="*/ 1205498 h 1341228"/>
              <a:gd name="connsiteX7" fmla="*/ 200917 w 1439082"/>
              <a:gd name="connsiteY7" fmla="*/ 1205498 h 1341228"/>
              <a:gd name="connsiteX8" fmla="*/ 1265948 w 1439082"/>
              <a:gd name="connsiteY8" fmla="*/ 512560 h 1341228"/>
              <a:gd name="connsiteX9" fmla="*/ 1434949 w 1439082"/>
              <a:gd name="connsiteY9" fmla="*/ 644972 h 1341228"/>
              <a:gd name="connsiteX10" fmla="*/ 1439082 w 1439082"/>
              <a:gd name="connsiteY10" fmla="*/ 684726 h 1341228"/>
              <a:gd name="connsiteX11" fmla="*/ 1439082 w 1439082"/>
              <a:gd name="connsiteY11" fmla="*/ 690660 h 1341228"/>
              <a:gd name="connsiteX12" fmla="*/ 1430792 w 1439082"/>
              <a:gd name="connsiteY12" fmla="*/ 743158 h 1341228"/>
              <a:gd name="connsiteX13" fmla="*/ 1342121 w 1439082"/>
              <a:gd name="connsiteY13" fmla="*/ 864049 h 1341228"/>
              <a:gd name="connsiteX14" fmla="*/ 1238441 w 1439082"/>
              <a:gd name="connsiteY14" fmla="*/ 1071554 h 1341228"/>
              <a:gd name="connsiteX15" fmla="*/ 1162267 w 1439082"/>
              <a:gd name="connsiteY15" fmla="*/ 1071554 h 1341228"/>
              <a:gd name="connsiteX16" fmla="*/ 1168615 w 1439082"/>
              <a:gd name="connsiteY16" fmla="*/ 927571 h 1341228"/>
              <a:gd name="connsiteX17" fmla="*/ 1295571 w 1439082"/>
              <a:gd name="connsiteY17" fmla="*/ 796292 h 1341228"/>
              <a:gd name="connsiteX18" fmla="*/ 1361165 w 1439082"/>
              <a:gd name="connsiteY18" fmla="*/ 688304 h 1341228"/>
              <a:gd name="connsiteX19" fmla="*/ 1268064 w 1439082"/>
              <a:gd name="connsiteY19" fmla="*/ 590904 h 1341228"/>
              <a:gd name="connsiteX20" fmla="*/ 1227861 w 1439082"/>
              <a:gd name="connsiteY20" fmla="*/ 595139 h 1341228"/>
              <a:gd name="connsiteX21" fmla="*/ 1196122 w 1439082"/>
              <a:gd name="connsiteY21" fmla="*/ 525264 h 1341228"/>
              <a:gd name="connsiteX22" fmla="*/ 1265948 w 1439082"/>
              <a:gd name="connsiteY22" fmla="*/ 512560 h 1341228"/>
              <a:gd name="connsiteX23" fmla="*/ 173506 w 1439082"/>
              <a:gd name="connsiteY23" fmla="*/ 512560 h 1341228"/>
              <a:gd name="connsiteX24" fmla="*/ 245448 w 1439082"/>
              <a:gd name="connsiteY24" fmla="*/ 525264 h 1341228"/>
              <a:gd name="connsiteX25" fmla="*/ 211593 w 1439082"/>
              <a:gd name="connsiteY25" fmla="*/ 595139 h 1341228"/>
              <a:gd name="connsiteX26" fmla="*/ 173506 w 1439082"/>
              <a:gd name="connsiteY26" fmla="*/ 590904 h 1341228"/>
              <a:gd name="connsiteX27" fmla="*/ 78289 w 1439082"/>
              <a:gd name="connsiteY27" fmla="*/ 688304 h 1341228"/>
              <a:gd name="connsiteX28" fmla="*/ 143883 w 1439082"/>
              <a:gd name="connsiteY28" fmla="*/ 796292 h 1341228"/>
              <a:gd name="connsiteX29" fmla="*/ 270839 w 1439082"/>
              <a:gd name="connsiteY29" fmla="*/ 927571 h 1341228"/>
              <a:gd name="connsiteX30" fmla="*/ 277186 w 1439082"/>
              <a:gd name="connsiteY30" fmla="*/ 1071554 h 1341228"/>
              <a:gd name="connsiteX31" fmla="*/ 201013 w 1439082"/>
              <a:gd name="connsiteY31" fmla="*/ 1071554 h 1341228"/>
              <a:gd name="connsiteX32" fmla="*/ 99449 w 1439082"/>
              <a:gd name="connsiteY32" fmla="*/ 864049 h 1341228"/>
              <a:gd name="connsiteX33" fmla="*/ 0 w 1439082"/>
              <a:gd name="connsiteY33" fmla="*/ 688304 h 1341228"/>
              <a:gd name="connsiteX34" fmla="*/ 173506 w 1439082"/>
              <a:gd name="connsiteY34" fmla="*/ 512560 h 1341228"/>
              <a:gd name="connsiteX35" fmla="*/ 679116 w 1439082"/>
              <a:gd name="connsiteY35" fmla="*/ 478627 h 1341228"/>
              <a:gd name="connsiteX36" fmla="*/ 759996 w 1439082"/>
              <a:gd name="connsiteY36" fmla="*/ 478627 h 1341228"/>
              <a:gd name="connsiteX37" fmla="*/ 759996 w 1439082"/>
              <a:gd name="connsiteY37" fmla="*/ 701225 h 1341228"/>
              <a:gd name="connsiteX38" fmla="*/ 798308 w 1439082"/>
              <a:gd name="connsiteY38" fmla="*/ 923823 h 1341228"/>
              <a:gd name="connsiteX39" fmla="*/ 759996 w 1439082"/>
              <a:gd name="connsiteY39" fmla="*/ 1067982 h 1341228"/>
              <a:gd name="connsiteX40" fmla="*/ 679116 w 1439082"/>
              <a:gd name="connsiteY40" fmla="*/ 1067982 h 1341228"/>
              <a:gd name="connsiteX41" fmla="*/ 642933 w 1439082"/>
              <a:gd name="connsiteY41" fmla="*/ 923823 h 1341228"/>
              <a:gd name="connsiteX42" fmla="*/ 679116 w 1439082"/>
              <a:gd name="connsiteY42" fmla="*/ 701225 h 1341228"/>
              <a:gd name="connsiteX43" fmla="*/ 679116 w 1439082"/>
              <a:gd name="connsiteY43" fmla="*/ 478627 h 1341228"/>
              <a:gd name="connsiteX44" fmla="*/ 1001102 w 1439082"/>
              <a:gd name="connsiteY44" fmla="*/ 474163 h 1341228"/>
              <a:gd name="connsiteX45" fmla="*/ 1130079 w 1439082"/>
              <a:gd name="connsiteY45" fmla="*/ 527123 h 1341228"/>
              <a:gd name="connsiteX46" fmla="*/ 1178709 w 1439082"/>
              <a:gd name="connsiteY46" fmla="*/ 647873 h 1341228"/>
              <a:gd name="connsiteX47" fmla="*/ 1108935 w 1439082"/>
              <a:gd name="connsiteY47" fmla="*/ 806753 h 1341228"/>
              <a:gd name="connsiteX48" fmla="*/ 1020131 w 1439082"/>
              <a:gd name="connsiteY48" fmla="*/ 1071554 h 1341228"/>
              <a:gd name="connsiteX49" fmla="*/ 937671 w 1439082"/>
              <a:gd name="connsiteY49" fmla="*/ 1071554 h 1341228"/>
              <a:gd name="connsiteX50" fmla="*/ 922870 w 1439082"/>
              <a:gd name="connsiteY50" fmla="*/ 908437 h 1341228"/>
              <a:gd name="connsiteX51" fmla="*/ 1047618 w 1439082"/>
              <a:gd name="connsiteY51" fmla="*/ 758030 h 1341228"/>
              <a:gd name="connsiteX52" fmla="*/ 1100477 w 1439082"/>
              <a:gd name="connsiteY52" fmla="*/ 645754 h 1341228"/>
              <a:gd name="connsiteX53" fmla="*/ 1001102 w 1439082"/>
              <a:gd name="connsiteY53" fmla="*/ 550426 h 1341228"/>
              <a:gd name="connsiteX54" fmla="*/ 810809 w 1439082"/>
              <a:gd name="connsiteY54" fmla="*/ 613978 h 1341228"/>
              <a:gd name="connsiteX55" fmla="*/ 810809 w 1439082"/>
              <a:gd name="connsiteY55" fmla="*/ 537715 h 1341228"/>
              <a:gd name="connsiteX56" fmla="*/ 1001102 w 1439082"/>
              <a:gd name="connsiteY56" fmla="*/ 474163 h 1341228"/>
              <a:gd name="connsiteX57" fmla="*/ 440297 w 1439082"/>
              <a:gd name="connsiteY57" fmla="*/ 474163 h 1341228"/>
              <a:gd name="connsiteX58" fmla="*/ 628645 w 1439082"/>
              <a:gd name="connsiteY58" fmla="*/ 537715 h 1341228"/>
              <a:gd name="connsiteX59" fmla="*/ 628645 w 1439082"/>
              <a:gd name="connsiteY59" fmla="*/ 613978 h 1341228"/>
              <a:gd name="connsiteX60" fmla="*/ 440297 w 1439082"/>
              <a:gd name="connsiteY60" fmla="*/ 550426 h 1341228"/>
              <a:gd name="connsiteX61" fmla="*/ 340833 w 1439082"/>
              <a:gd name="connsiteY61" fmla="*/ 645754 h 1341228"/>
              <a:gd name="connsiteX62" fmla="*/ 393739 w 1439082"/>
              <a:gd name="connsiteY62" fmla="*/ 758030 h 1341228"/>
              <a:gd name="connsiteX63" fmla="*/ 518599 w 1439082"/>
              <a:gd name="connsiteY63" fmla="*/ 908437 h 1341228"/>
              <a:gd name="connsiteX64" fmla="*/ 501669 w 1439082"/>
              <a:gd name="connsiteY64" fmla="*/ 1071554 h 1341228"/>
              <a:gd name="connsiteX65" fmla="*/ 421251 w 1439082"/>
              <a:gd name="connsiteY65" fmla="*/ 1071554 h 1341228"/>
              <a:gd name="connsiteX66" fmla="*/ 330252 w 1439082"/>
              <a:gd name="connsiteY66" fmla="*/ 806753 h 1341228"/>
              <a:gd name="connsiteX67" fmla="*/ 262531 w 1439082"/>
              <a:gd name="connsiteY67" fmla="*/ 647873 h 1341228"/>
              <a:gd name="connsiteX68" fmla="*/ 311205 w 1439082"/>
              <a:gd name="connsiteY68" fmla="*/ 527123 h 1341228"/>
              <a:gd name="connsiteX69" fmla="*/ 440297 w 1439082"/>
              <a:gd name="connsiteY69" fmla="*/ 474163 h 1341228"/>
              <a:gd name="connsiteX70" fmla="*/ 719560 w 1439082"/>
              <a:gd name="connsiteY70" fmla="*/ 288279 h 1341228"/>
              <a:gd name="connsiteX71" fmla="*/ 679285 w 1439082"/>
              <a:gd name="connsiteY71" fmla="*/ 330673 h 1341228"/>
              <a:gd name="connsiteX72" fmla="*/ 719560 w 1439082"/>
              <a:gd name="connsiteY72" fmla="*/ 370947 h 1341228"/>
              <a:gd name="connsiteX73" fmla="*/ 761955 w 1439082"/>
              <a:gd name="connsiteY73" fmla="*/ 330673 h 1341228"/>
              <a:gd name="connsiteX74" fmla="*/ 719560 w 1439082"/>
              <a:gd name="connsiteY74" fmla="*/ 288279 h 1341228"/>
              <a:gd name="connsiteX75" fmla="*/ 685644 w 1439082"/>
              <a:gd name="connsiteY75" fmla="*/ 0 h 1341228"/>
              <a:gd name="connsiteX76" fmla="*/ 755596 w 1439082"/>
              <a:gd name="connsiteY76" fmla="*/ 0 h 1341228"/>
              <a:gd name="connsiteX77" fmla="*/ 755596 w 1439082"/>
              <a:gd name="connsiteY77" fmla="*/ 80549 h 1341228"/>
              <a:gd name="connsiteX78" fmla="*/ 834026 w 1439082"/>
              <a:gd name="connsiteY78" fmla="*/ 80549 h 1341228"/>
              <a:gd name="connsiteX79" fmla="*/ 834026 w 1439082"/>
              <a:gd name="connsiteY79" fmla="*/ 150499 h 1341228"/>
              <a:gd name="connsiteX80" fmla="*/ 755596 w 1439082"/>
              <a:gd name="connsiteY80" fmla="*/ 150499 h 1341228"/>
              <a:gd name="connsiteX81" fmla="*/ 755596 w 1439082"/>
              <a:gd name="connsiteY81" fmla="*/ 228928 h 1341228"/>
              <a:gd name="connsiteX82" fmla="*/ 827667 w 1439082"/>
              <a:gd name="connsiteY82" fmla="*/ 330673 h 1341228"/>
              <a:gd name="connsiteX83" fmla="*/ 719560 w 1439082"/>
              <a:gd name="connsiteY83" fmla="*/ 436658 h 1341228"/>
              <a:gd name="connsiteX84" fmla="*/ 613573 w 1439082"/>
              <a:gd name="connsiteY84" fmla="*/ 330673 h 1341228"/>
              <a:gd name="connsiteX85" fmla="*/ 685644 w 1439082"/>
              <a:gd name="connsiteY85" fmla="*/ 228928 h 1341228"/>
              <a:gd name="connsiteX86" fmla="*/ 685644 w 1439082"/>
              <a:gd name="connsiteY86" fmla="*/ 150499 h 1341228"/>
              <a:gd name="connsiteX87" fmla="*/ 607214 w 1439082"/>
              <a:gd name="connsiteY87" fmla="*/ 150499 h 1341228"/>
              <a:gd name="connsiteX88" fmla="*/ 607214 w 1439082"/>
              <a:gd name="connsiteY88" fmla="*/ 80549 h 1341228"/>
              <a:gd name="connsiteX89" fmla="*/ 685644 w 1439082"/>
              <a:gd name="connsiteY89" fmla="*/ 80549 h 1341228"/>
              <a:gd name="connsiteX90" fmla="*/ 685644 w 1439082"/>
              <a:gd name="connsiteY90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39082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28896" y="514412"/>
                  <a:pt x="1414526" y="551931"/>
                  <a:pt x="1434949" y="644972"/>
                </a:cubicBezTo>
                <a:lnTo>
                  <a:pt x="1439082" y="684726"/>
                </a:lnTo>
                <a:lnTo>
                  <a:pt x="1439082" y="690660"/>
                </a:lnTo>
                <a:lnTo>
                  <a:pt x="1430792" y="743158"/>
                </a:lnTo>
                <a:cubicBezTo>
                  <a:pt x="1414327" y="792984"/>
                  <a:pt x="1377034" y="829112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35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BECD475-746A-4615-A9BB-F92B265E20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888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Indsæt ikon, centrer over teksten </a:t>
            </a:r>
            <a:br>
              <a:rPr lang="da-DK" dirty="0"/>
            </a:br>
            <a:r>
              <a:rPr lang="da-DK" dirty="0"/>
              <a:t>bundstil med pladsholder til højre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AF14B43-3EBA-46A6-A00E-73493917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4192587"/>
            <a:ext cx="2743200" cy="147637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  <a:p>
            <a:pPr lvl="0"/>
            <a:endParaRPr lang="da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0023D3D1-32FD-40B8-A1D2-E7702A6479F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62812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Indsæt ikon, centrer over teksten </a:t>
            </a:r>
            <a:br>
              <a:rPr lang="da-DK" dirty="0"/>
            </a:br>
            <a:r>
              <a:rPr lang="da-DK" dirty="0"/>
              <a:t>bundstil med pladsholder til højre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71E76549-9209-48C2-82BC-DC3387DF1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2812" y="4192587"/>
            <a:ext cx="2743200" cy="1472132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</p:txBody>
      </p:sp>
      <p:sp>
        <p:nvSpPr>
          <p:cNvPr id="23" name="Pladsholder til indhold 22">
            <a:extLst>
              <a:ext uri="{FF2B5EF4-FFF2-40B4-BE49-F238E27FC236}">
                <a16:creationId xmlns:a16="http://schemas.microsoft.com/office/drawing/2014/main" id="{A831BAD8-253D-41CD-8149-F6209FD8FF6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726736" y="2448000"/>
            <a:ext cx="1663200" cy="1440000"/>
          </a:xfrm>
        </p:spPr>
        <p:txBody>
          <a:bodyPr wrap="none"/>
          <a:lstStyle>
            <a:lvl1pPr marL="0" indent="0"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a-DK" dirty="0"/>
              <a:t>Indsæt ikon, centrer over teksten </a:t>
            </a:r>
            <a:br>
              <a:rPr lang="da-DK" dirty="0"/>
            </a:br>
            <a:r>
              <a:rPr lang="da-DK" dirty="0"/>
              <a:t>bundstil med ikon til venstre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A6BB5296-9735-43EE-80EA-84B81A7E5E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736" y="4192587"/>
            <a:ext cx="2743200" cy="147637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5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87C99E93-B1D4-4065-AF93-3DB68934B7CE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7" name="Krone">
            <a:extLst>
              <a:ext uri="{FF2B5EF4-FFF2-40B4-BE49-F238E27FC236}">
                <a16:creationId xmlns:a16="http://schemas.microsoft.com/office/drawing/2014/main" id="{C5CF46F1-33B1-457A-A516-E7C4E5C84EE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4126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93" userDrawn="1">
          <p15:clr>
            <a:srgbClr val="FFFFFF"/>
          </p15:clr>
        </p15:guide>
        <p15:guide id="2" pos="2975" userDrawn="1">
          <p15:clr>
            <a:srgbClr val="FFFFFF"/>
          </p15:clr>
        </p15:guide>
        <p15:guide id="3" orient="horz" pos="2641" userDrawn="1">
          <p15:clr>
            <a:srgbClr val="FFFFFF"/>
          </p15:clr>
        </p15:guide>
        <p15:guide id="4" orient="horz" pos="1542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2449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EF55A7B-5D51-493C-B69C-7BF666BE9C6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AF14B43-3EBA-46A6-A00E-7349391749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609951"/>
            <a:ext cx="2506664" cy="1054768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  <a:p>
            <a:pPr lvl="0"/>
            <a:endParaRPr lang="da-DK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71E76549-9209-48C2-82BC-DC3387DF1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6775" y="4609019"/>
            <a:ext cx="2506663" cy="1051736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A6BB5296-9735-43EE-80EA-84B81A7E5E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1058" y="4609951"/>
            <a:ext cx="2499405" cy="1054768"/>
          </a:xfrm>
        </p:spPr>
        <p:txBody>
          <a:bodyPr/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27" name="Krone">
            <a:extLst>
              <a:ext uri="{FF2B5EF4-FFF2-40B4-BE49-F238E27FC236}">
                <a16:creationId xmlns:a16="http://schemas.microsoft.com/office/drawing/2014/main" id="{C5CF46F1-33B1-457A-A516-E7C4E5C84EE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30" name="Pladsholder til tekst 29">
            <a:extLst>
              <a:ext uri="{FF2B5EF4-FFF2-40B4-BE49-F238E27FC236}">
                <a16:creationId xmlns:a16="http://schemas.microsoft.com/office/drawing/2014/main" id="{3E9A3A8C-3942-4822-BDFD-5ABAD470BB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8082" y="4609019"/>
            <a:ext cx="2499406" cy="1055700"/>
          </a:xfrm>
        </p:spPr>
        <p:txBody>
          <a:bodyPr/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42" name="Pladsholder til billede 41">
            <a:extLst>
              <a:ext uri="{FF2B5EF4-FFF2-40B4-BE49-F238E27FC236}">
                <a16:creationId xmlns:a16="http://schemas.microsoft.com/office/drawing/2014/main" id="{FD1E95ED-35F5-4C55-927B-104CD60BC55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63804" y="2448000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3" name="Pladsholder til billede 41">
            <a:extLst>
              <a:ext uri="{FF2B5EF4-FFF2-40B4-BE49-F238E27FC236}">
                <a16:creationId xmlns:a16="http://schemas.microsoft.com/office/drawing/2014/main" id="{A5B52FDB-49B7-4AF1-B79A-B408F2BE0D7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727736" y="2447925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4" name="Pladsholder til billede 41">
            <a:extLst>
              <a:ext uri="{FF2B5EF4-FFF2-40B4-BE49-F238E27FC236}">
                <a16:creationId xmlns:a16="http://schemas.microsoft.com/office/drawing/2014/main" id="{0FCE34AA-5DE0-4686-A526-22996020300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591668" y="2448000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pladsholder til højre. Er ikonet beskåret? Vælg Grafikformat/ Beskær/Tilpas. Hold Shift + Ctrl, træk i hvidt rundt hjørne</a:t>
            </a:r>
          </a:p>
        </p:txBody>
      </p:sp>
      <p:sp>
        <p:nvSpPr>
          <p:cNvPr id="45" name="Pladsholder til billede 41">
            <a:extLst>
              <a:ext uri="{FF2B5EF4-FFF2-40B4-BE49-F238E27FC236}">
                <a16:creationId xmlns:a16="http://schemas.microsoft.com/office/drawing/2014/main" id="{21E2ABE7-3BE7-4A6B-A224-89B56A70204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55600" y="2446703"/>
            <a:ext cx="1871998" cy="1872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a-DK" noProof="1"/>
              <a:t>Indsæt ikon, centrer ikonet over teksten </a:t>
            </a:r>
            <a:br>
              <a:rPr lang="da-DK" noProof="1"/>
            </a:br>
            <a:r>
              <a:rPr lang="da-DK" noProof="1"/>
              <a:t>bundstil med indsat ikon til venstre. Er ikonet beskåret? Vælg Grafikformat/ Beskær/Tilpas. Hold Shift + Ctrl, træk i hvidt rundt hjørne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F4C807AF-9CC6-4935-ABF9-8C5FD6381CF3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997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1542" userDrawn="1">
          <p15:clr>
            <a:srgbClr val="FFFFFF"/>
          </p15:clr>
        </p15:guide>
        <p15:guide id="5" orient="horz" pos="3571" userDrawn="1">
          <p15:clr>
            <a:srgbClr val="FFFFFF"/>
          </p15:clr>
        </p15:guide>
        <p15:guide id="6" orient="horz" pos="2721" userDrawn="1">
          <p15:clr>
            <a:srgbClr val="5ACBF0"/>
          </p15:clr>
        </p15:guide>
        <p15:guide id="7" orient="horz" pos="2904" userDrawn="1">
          <p15:clr>
            <a:srgbClr val="FFFF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iko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84425-A3AE-4311-9E64-CDE9354F2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9" y="569688"/>
            <a:ext cx="9196389" cy="11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 i maks. 2 linjer</a:t>
            </a:r>
          </a:p>
        </p:txBody>
      </p:sp>
      <p:sp>
        <p:nvSpPr>
          <p:cNvPr id="42" name="Pladsholder til billede 41">
            <a:extLst>
              <a:ext uri="{FF2B5EF4-FFF2-40B4-BE49-F238E27FC236}">
                <a16:creationId xmlns:a16="http://schemas.microsoft.com/office/drawing/2014/main" id="{FD1E95ED-35F5-4C55-927B-104CD60BC557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1837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3" name="Pladsholder til billede 41">
            <a:extLst>
              <a:ext uri="{FF2B5EF4-FFF2-40B4-BE49-F238E27FC236}">
                <a16:creationId xmlns:a16="http://schemas.microsoft.com/office/drawing/2014/main" id="{A5B52FDB-49B7-4AF1-B79A-B408F2BE0D7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046413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4" name="Pladsholder til billede 41">
            <a:extLst>
              <a:ext uri="{FF2B5EF4-FFF2-40B4-BE49-F238E27FC236}">
                <a16:creationId xmlns:a16="http://schemas.microsoft.com/office/drawing/2014/main" id="{0FCE34AA-5DE0-4686-A526-229960203000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268001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45" name="Pladsholder til billede 41">
            <a:extLst>
              <a:ext uri="{FF2B5EF4-FFF2-40B4-BE49-F238E27FC236}">
                <a16:creationId xmlns:a16="http://schemas.microsoft.com/office/drawing/2014/main" id="{21E2ABE7-3BE7-4A6B-A224-89B56A702040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7484827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18" name="Pladsholder til billede 41">
            <a:extLst>
              <a:ext uri="{FF2B5EF4-FFF2-40B4-BE49-F238E27FC236}">
                <a16:creationId xmlns:a16="http://schemas.microsoft.com/office/drawing/2014/main" id="{7C83E6E8-39AC-414D-AF17-376CFA6E835C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724165" y="2160000"/>
            <a:ext cx="1655998" cy="1656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noProof="1"/>
              <a:t>Indsæt ikon. </a:t>
            </a:r>
            <a:br>
              <a:rPr lang="da-DK" noProof="1"/>
            </a:br>
            <a:r>
              <a:rPr lang="da-DK" noProof="1"/>
              <a:t>Er ikonet beskåret? Vælg Grafikformat/ Beskær/Tilpas. Hold Shift + Ctrl, træk i hvidt rundt hjørne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FFF1F92-BA4D-44D2-8F60-F9DCEB8940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indent="0" algn="ctr">
              <a:buNone/>
              <a:defRPr/>
            </a:lvl2pPr>
            <a:lvl3pPr indent="0" algn="ctr">
              <a:buNone/>
              <a:defRPr/>
            </a:lvl3pPr>
            <a:lvl4pPr indent="0" algn="ctr">
              <a:buNone/>
              <a:defRPr/>
            </a:lvl4pPr>
            <a:lvl5pPr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cademy Sans Office" panose="020B0503030000000000" pitchFamily="34" charset="0"/>
              <a:buNone/>
              <a:tabLst/>
              <a:defRPr/>
            </a:pPr>
            <a:r>
              <a:rPr lang="da-DK" dirty="0"/>
              <a:t>Klik for at tilføje tekst i maks. 6 linjer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F69C25CD-CD82-4CB3-8111-0A8ABC7070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40049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FE553FB0-C0EA-424E-9F1B-9DAAA94944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2400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marL="0" indent="0" algn="ctr">
              <a:buNone/>
              <a:defRPr b="1"/>
            </a:lvl2pPr>
            <a:lvl3pPr marL="0" indent="0" algn="ctr">
              <a:buNone/>
              <a:defRPr b="1"/>
            </a:lvl3pPr>
            <a:lvl4pPr marL="0" indent="0" algn="ctr">
              <a:buNone/>
              <a:defRPr b="1"/>
            </a:lvl4pPr>
            <a:lvl5pPr marL="0" indent="0" algn="ctr">
              <a:buNone/>
              <a:defRPr b="1"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2B9E1D69-FB8A-489E-9E12-E7DE690D53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83463" y="4041775"/>
            <a:ext cx="1861200" cy="1627188"/>
          </a:xfrm>
        </p:spPr>
        <p:txBody>
          <a:bodyPr/>
          <a:lstStyle>
            <a:lvl1pPr marL="0" indent="0" algn="ctr">
              <a:buNone/>
              <a:defRPr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C4D63370-9827-4C6B-8413-B2EC28F98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04800" y="4041774"/>
            <a:ext cx="1861200" cy="1627187"/>
          </a:xfrm>
        </p:spPr>
        <p:txBody>
          <a:bodyPr/>
          <a:lstStyle>
            <a:lvl1pPr marL="0" indent="0" algn="ctr">
              <a:buNone/>
              <a:defRPr b="1"/>
            </a:lvl1pPr>
            <a:lvl2pPr algn="ctr">
              <a:buNone/>
              <a:defRPr b="1"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da-DK" dirty="0"/>
              <a:t>Klik for at tilføje tekst i maks. 6 linjer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A336267-82FF-43A2-9087-02D602EAC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1768FB-D346-436E-A1BE-C612F2D29C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9D2FDF6F-FAC6-406D-8C63-81D4A0E12032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22549F-4CE2-4BCA-9C6A-0A9DE18074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2595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975" userDrawn="1">
          <p15:clr>
            <a:srgbClr val="FFFFFF"/>
          </p15:clr>
        </p15:guide>
        <p15:guide id="5" orient="horz" pos="3571" userDrawn="1">
          <p15:clr>
            <a:srgbClr val="000000"/>
          </p15:clr>
        </p15:guide>
        <p15:guide id="8" orient="horz" pos="1360" userDrawn="1">
          <p15:clr>
            <a:srgbClr val="000000"/>
          </p15:clr>
        </p15:guide>
        <p15:guide id="10" orient="horz" pos="2546" userDrawn="1">
          <p15:clr>
            <a:srgbClr val="000000"/>
          </p15:clr>
        </p15:guide>
        <p15:guide id="11" pos="453" userDrawn="1">
          <p15:clr>
            <a:srgbClr val="000000"/>
          </p15:clr>
        </p15:guide>
        <p15:guide id="12" pos="1852" userDrawn="1">
          <p15:clr>
            <a:srgbClr val="000000"/>
          </p15:clr>
        </p15:guide>
        <p15:guide id="13" pos="3251" userDrawn="1">
          <p15:clr>
            <a:srgbClr val="000000"/>
          </p15:clr>
        </p15:guide>
        <p15:guide id="14" pos="4651" userDrawn="1">
          <p15:clr>
            <a:srgbClr val="000000"/>
          </p15:clr>
        </p15:guide>
        <p15:guide id="15" pos="6050" userDrawn="1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96BE-EE90-4E71-9CE3-40FB2628DB6B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014D0C18-CB80-400F-8CA4-8FB9CEF0D31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99CE41C1-54E7-4696-A863-C32F85D6E1D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/>
              <a:t>6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DDD5-B914-4E59-8EE6-97ED7C1A5CEE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2057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B86024-B241-47A7-8A81-C35D1109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98264A3-5EAF-400A-8F75-901F5A2058AD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E99D3A2-729D-4B19-AF2A-8DB4C915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EDB29E89-E3AB-4A02-9CFE-761AEF7A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493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CE98ADFA-CB9F-4A89-812C-2547D23151A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 i maks. 2 linjer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D8625B01-2145-4FC0-8679-3C242A41C7AB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E326-C08F-4A91-AC39-AC597CF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A8E4-0D3A-464D-813E-1D2CA28B69E1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E843-D1B7-4A1B-88E0-600F68E23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D6CF0-63E8-4640-A2FA-617A92A1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3" y="161498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076214" y="1614980"/>
            <a:ext cx="26155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9631" y="3630765"/>
            <a:ext cx="257143" cy="2857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631300" y="3147788"/>
            <a:ext cx="341204" cy="321707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22BDAC-B124-43F1-8284-B7ABECB11D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65078" y="4525372"/>
            <a:ext cx="308589" cy="5280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3DEAD47-C86F-4141-B5C1-25878B119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703714" y="2041703"/>
            <a:ext cx="496606" cy="17284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1665661-0DB0-4C2E-A6CA-698F364812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07444" y="3829283"/>
            <a:ext cx="366043" cy="4804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5B4842-526F-49BC-BF80-0BF98368A0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60172" y="2863199"/>
            <a:ext cx="457143" cy="257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3AF786-FE3C-4952-BA84-3A083206C1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66052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171008A-6249-409C-A3F2-0E295019691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17337" y="2144296"/>
            <a:ext cx="440195" cy="543366"/>
          </a:xfrm>
          <a:prstGeom prst="rect">
            <a:avLst/>
          </a:prstGeom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938CD2-C739-4627-83CC-2F1E4706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8227CAE-FFE9-4932-8D12-A948F40EE981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BBB3D2BA-5323-4183-BFFF-3E903236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80393ADF-2309-4E16-9E0A-F8391A6F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2225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0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0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200" b="1" i="0" noProof="0" dirty="0">
                <a:solidFill>
                  <a:schemeClr val="bg1"/>
                </a:solidFill>
                <a:latin typeface="+mj-lt"/>
              </a:rPr>
              <a:t>Brug dem ikke </a:t>
            </a:r>
            <a:endParaRPr lang="da-DK" sz="10200" b="1" i="0" noProof="0" dirty="0">
              <a:latin typeface="+mj-lt"/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</a:rPr>
            </a:br>
            <a:r>
              <a:rPr lang="da-DK" sz="2000" b="0" noProof="0" dirty="0">
                <a:solidFill>
                  <a:schemeClr val="bg1"/>
                </a:solidFill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j-lt"/>
              </a:rPr>
              <a:t>OBS! </a:t>
            </a:r>
            <a:r>
              <a:rPr lang="da-DK" sz="2000" b="0" noProof="0" dirty="0">
                <a:solidFill>
                  <a:schemeClr val="bg1"/>
                </a:solidFill>
              </a:rPr>
              <a:t>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58FAD4FE-90B9-452F-878D-0B498FC5E756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highligh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69E18600-227F-4E4C-A542-AE6D679271E8}"/>
              </a:ext>
            </a:extLst>
          </p:cNvPr>
          <p:cNvSpPr/>
          <p:nvPr userDrawn="1"/>
        </p:nvSpPr>
        <p:spPr>
          <a:xfrm>
            <a:off x="6869114" y="0"/>
            <a:ext cx="5324086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98DC524-DCAD-496C-8909-B8680166E20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0D0C7679-B3C8-4435-821D-20376260C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989013"/>
            <a:ext cx="4235448" cy="3740087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26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22" name="Pladsholder til tekst 27">
            <a:extLst>
              <a:ext uri="{FF2B5EF4-FFF2-40B4-BE49-F238E27FC236}">
                <a16:creationId xmlns:a16="http://schemas.microsoft.com/office/drawing/2014/main" id="{24E2C8F7-0A12-45CD-A85B-DBAD4B0DCB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710" y="4697715"/>
            <a:ext cx="4232778" cy="974424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4 linjer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A271DE6-F6F0-4CE9-A8BF-C1C12CFDB599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044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 userDrawn="1">
          <p15:clr>
            <a:srgbClr val="F26B43"/>
          </p15:clr>
        </p15:guide>
        <p15:guide id="2" orient="horz" pos="623" userDrawn="1">
          <p15:clr>
            <a:srgbClr val="000000"/>
          </p15:clr>
        </p15:guide>
        <p15:guide id="3" orient="horz" pos="3573" userDrawn="1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highligh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69E18600-227F-4E4C-A542-AE6D679271E8}"/>
              </a:ext>
            </a:extLst>
          </p:cNvPr>
          <p:cNvSpPr/>
          <p:nvPr userDrawn="1"/>
        </p:nvSpPr>
        <p:spPr>
          <a:xfrm>
            <a:off x="6869114" y="0"/>
            <a:ext cx="5324086" cy="68616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1BB2B32-7660-4CFA-B888-DDDE6C2765F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39750" y="1270800"/>
            <a:ext cx="5373688" cy="41255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tabel ikonet og indsæt tabel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1" name="Pladsholder til tekst 25">
            <a:extLst>
              <a:ext uri="{FF2B5EF4-FFF2-40B4-BE49-F238E27FC236}">
                <a16:creationId xmlns:a16="http://schemas.microsoft.com/office/drawing/2014/main" id="{0D0C7679-B3C8-4435-821D-20376260C1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12039" y="989013"/>
            <a:ext cx="4235448" cy="3542091"/>
          </a:xfrm>
        </p:spPr>
        <p:txBody>
          <a:bodyPr anchor="b" anchorCtr="0"/>
          <a:lstStyle>
            <a:lvl1pPr marL="0" indent="0" algn="ctr">
              <a:lnSpc>
                <a:spcPct val="93000"/>
              </a:lnSpc>
              <a:buNone/>
              <a:defRPr sz="50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highlight tekst</a:t>
            </a:r>
          </a:p>
        </p:txBody>
      </p:sp>
      <p:sp>
        <p:nvSpPr>
          <p:cNvPr id="22" name="Pladsholder til tekst 27">
            <a:extLst>
              <a:ext uri="{FF2B5EF4-FFF2-40B4-BE49-F238E27FC236}">
                <a16:creationId xmlns:a16="http://schemas.microsoft.com/office/drawing/2014/main" id="{24E2C8F7-0A12-45CD-A85B-DBAD4B0DCB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4710" y="4697715"/>
            <a:ext cx="4232778" cy="974424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4 linjer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E6C5E9BA-5158-4FF2-974F-867683ABA770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955155" y="989999"/>
            <a:ext cx="1152000" cy="1152000"/>
          </a:xfrm>
          <a:prstGeom prst="rect">
            <a:avLst/>
          </a:prstGeom>
          <a:noFill/>
        </p:spPr>
        <p:txBody>
          <a:bodyPr wrap="none" lIns="0" bIns="1260000" anchor="b" anchorCtr="0"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cademy Sans Office" panose="020B0503030000000000" pitchFamily="34" charset="0"/>
              <a:buChar char="•"/>
              <a:tabLst/>
              <a:defRPr/>
            </a:pPr>
            <a:r>
              <a:rPr lang="da-DK" noProof="1"/>
              <a:t>Indsæt billede/ikon. Er ikonet beskåret? </a:t>
            </a:r>
            <a:br>
              <a:rPr lang="da-DK" noProof="1"/>
            </a:br>
            <a:r>
              <a:rPr lang="da-DK" noProof="1"/>
              <a:t>Vælg Grafikformat/ Beskær/Tilpas. </a:t>
            </a:r>
            <a:br>
              <a:rPr lang="da-DK" noProof="1"/>
            </a:br>
            <a:r>
              <a:rPr lang="da-DK" noProof="1"/>
              <a:t>Hold Shift + Ctrl, </a:t>
            </a:r>
            <a:br>
              <a:rPr lang="da-DK" noProof="1"/>
            </a:br>
            <a:r>
              <a:rPr lang="da-DK" noProof="1"/>
              <a:t>træk i hvidt rundt hjørne</a:t>
            </a: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8DB70922-17B7-4ED8-B7BA-B4E3B25C82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107FEAA3-9AF2-44D3-9155-2AD9DDA40F12}"/>
              </a:ext>
            </a:extLst>
          </p:cNvPr>
          <p:cNvSpPr>
            <a:spLocks noGrp="1" noChangeAspect="1"/>
          </p:cNvSpPr>
          <p:nvPr>
            <p:ph type="dt" sz="half" idx="2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79545DEB-4A47-454F-BADF-9B2F3B5CF921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E7F00FDC-8063-4D61-9892-A4D76781309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69" userDrawn="1">
          <p15:clr>
            <a:srgbClr val="F26B43"/>
          </p15:clr>
        </p15:guide>
        <p15:guide id="2" orient="horz" pos="623" userDrawn="1">
          <p15:clr>
            <a:srgbClr val="000000"/>
          </p15:clr>
        </p15:guide>
        <p15:guide id="3" orient="horz" pos="3573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49DD170B-02DA-412D-B770-B0461E5D4C3F}"/>
              </a:ext>
            </a:extLst>
          </p:cNvPr>
          <p:cNvSpPr/>
          <p:nvPr userDrawn="1"/>
        </p:nvSpPr>
        <p:spPr>
          <a:xfrm>
            <a:off x="-5961" y="0"/>
            <a:ext cx="4963724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3437" y="989013"/>
            <a:ext cx="5735637" cy="4676776"/>
          </a:xfrm>
        </p:spPr>
        <p:txBody>
          <a:bodyPr anchor="ctr" anchorCtr="0"/>
          <a:lstStyle>
            <a:lvl1pPr marL="288000" indent="-288000">
              <a:spcAft>
                <a:spcPts val="850"/>
              </a:spcAft>
              <a:buFont typeface="Academy Sans Office" panose="020B0503030000000000" pitchFamily="34" charset="0"/>
              <a:buChar char="•"/>
              <a:defRPr sz="1800"/>
            </a:lvl1pPr>
            <a:lvl2pPr marL="576000" indent="-28800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cademy Sans Office" panose="020B0503030000000000" pitchFamily="34" charset="0"/>
              <a:buChar char="•"/>
              <a:defRPr sz="1800" b="0"/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 b="1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endParaRPr lang="da-DK" noProof="0" dirty="0"/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989013"/>
            <a:ext cx="3822439" cy="3373215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0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2421" y="4415394"/>
            <a:ext cx="3820029" cy="1250395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4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94B8E8-0E47-4E30-AB19-D7856C461426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Krone">
            <a:extLst>
              <a:ext uri="{FF2B5EF4-FFF2-40B4-BE49-F238E27FC236}">
                <a16:creationId xmlns:a16="http://schemas.microsoft.com/office/drawing/2014/main" id="{80A2D6BF-B268-4797-A7BD-E085616A8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000000"/>
          </p15:clr>
        </p15:guide>
        <p15:guide id="2" orient="horz" pos="623" userDrawn="1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49DD170B-02DA-412D-B770-B0461E5D4C3F}"/>
              </a:ext>
            </a:extLst>
          </p:cNvPr>
          <p:cNvSpPr/>
          <p:nvPr userDrawn="1"/>
        </p:nvSpPr>
        <p:spPr>
          <a:xfrm>
            <a:off x="-5961" y="0"/>
            <a:ext cx="4368411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Background">
            <a:extLst>
              <a:ext uri="{FF2B5EF4-FFF2-40B4-BE49-F238E27FC236}">
                <a16:creationId xmlns:a16="http://schemas.microsoft.com/office/drawing/2014/main" id="{E6D1C5B9-456F-4379-B575-CE43D97FA913}"/>
              </a:ext>
            </a:extLst>
          </p:cNvPr>
          <p:cNvSpPr/>
          <p:nvPr userDrawn="1"/>
        </p:nvSpPr>
        <p:spPr>
          <a:xfrm>
            <a:off x="1135063" y="989013"/>
            <a:ext cx="3822700" cy="4676776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13437" y="989013"/>
            <a:ext cx="5735637" cy="4676776"/>
          </a:xfrm>
        </p:spPr>
        <p:txBody>
          <a:bodyPr anchor="ctr" anchorCtr="0"/>
          <a:lstStyle>
            <a:lvl1pPr marL="360000" indent="-360000">
              <a:lnSpc>
                <a:spcPct val="94000"/>
              </a:lnSpc>
              <a:spcAft>
                <a:spcPts val="1701"/>
              </a:spcAft>
              <a:buFont typeface="Academy Sans Office" panose="020B0503030000000000" pitchFamily="34" charset="0"/>
              <a:buChar char="•"/>
              <a:defRPr sz="2200"/>
            </a:lvl1pPr>
            <a:lvl2pPr marL="720000" indent="-360000">
              <a:lnSpc>
                <a:spcPct val="94000"/>
              </a:lnSpc>
              <a:spcBef>
                <a:spcPts val="0"/>
              </a:spcBef>
              <a:spcAft>
                <a:spcPts val="1701"/>
              </a:spcAft>
              <a:buFont typeface="Academy Sans Office" panose="020B0503030000000000" pitchFamily="34" charset="0"/>
              <a:buChar char="•"/>
              <a:defRPr sz="2200" b="0"/>
            </a:lvl2pPr>
            <a:lvl3pPr marL="0" indent="0">
              <a:lnSpc>
                <a:spcPct val="94000"/>
              </a:lnSpc>
              <a:spcBef>
                <a:spcPts val="0"/>
              </a:spcBef>
              <a:spcAft>
                <a:spcPts val="1701"/>
              </a:spcAft>
              <a:buFont typeface="Arial" panose="020B0604020202020204" pitchFamily="34" charset="0"/>
              <a:buChar char="​"/>
              <a:defRPr sz="2200" b="1"/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5pPr>
            <a:lvl6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6pPr>
            <a:lvl7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7pPr>
            <a:lvl8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8pPr>
            <a:lvl9pPr marL="0" indent="0">
              <a:lnSpc>
                <a:spcPct val="110000"/>
              </a:lnSpc>
              <a:spcBef>
                <a:spcPts val="0"/>
              </a:spcBef>
              <a:spcAft>
                <a:spcPts val="850"/>
              </a:spcAft>
              <a:buFont typeface="Arial" panose="020B0604020202020204" pitchFamily="34" charset="0"/>
              <a:buChar char="​"/>
              <a:defRPr sz="1800"/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endParaRPr lang="da-DK" noProof="0" dirty="0"/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35138" y="1529013"/>
            <a:ext cx="2627050" cy="2833215"/>
          </a:xfrm>
        </p:spPr>
        <p:txBody>
          <a:bodyPr anchor="b" anchorCtr="0"/>
          <a:lstStyle>
            <a:lvl1pPr marL="0" indent="0" algn="ctr">
              <a:lnSpc>
                <a:spcPct val="83000"/>
              </a:lnSpc>
              <a:buNone/>
              <a:defRPr sz="10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5138" y="4415395"/>
            <a:ext cx="2627312" cy="759532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3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CD0F98-EC63-4B8F-8D0F-169048BF053A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Krone">
            <a:extLst>
              <a:ext uri="{FF2B5EF4-FFF2-40B4-BE49-F238E27FC236}">
                <a16:creationId xmlns:a16="http://schemas.microsoft.com/office/drawing/2014/main" id="{80A2D6BF-B268-4797-A7BD-E085616A867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624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000000"/>
          </p15:clr>
        </p15:guide>
        <p15:guide id="2" orient="horz" pos="623" userDrawn="1">
          <p15:clr>
            <a:srgbClr val="000000"/>
          </p15:clr>
        </p15:guide>
        <p15:guide id="3" pos="1093" userDrawn="1">
          <p15:clr>
            <a:srgbClr val="FDE53C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ckground">
            <a:extLst>
              <a:ext uri="{FF2B5EF4-FFF2-40B4-BE49-F238E27FC236}">
                <a16:creationId xmlns:a16="http://schemas.microsoft.com/office/drawing/2014/main" id="{10AE0365-9955-4F77-AA90-1F39310C2CF5}"/>
              </a:ext>
            </a:extLst>
          </p:cNvPr>
          <p:cNvSpPr/>
          <p:nvPr userDrawn="1"/>
        </p:nvSpPr>
        <p:spPr>
          <a:xfrm>
            <a:off x="-5961" y="0"/>
            <a:ext cx="4963724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5051A278-2513-4B68-B36A-EB0A7DC4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57762" y="0"/>
            <a:ext cx="7234237" cy="6858000"/>
          </a:xfrm>
          <a:solidFill>
            <a:schemeClr val="bg1">
              <a:lumMod val="95000"/>
            </a:schemeClr>
          </a:solidFill>
        </p:spPr>
        <p:txBody>
          <a:bodyPr lIns="0" tIns="0" bIns="720000" anchor="ctr" anchorCtr="0"/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på ikonet for at indsætte billede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62E4E3-08C7-4594-BC1A-A13DA9DFF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570" y="989012"/>
            <a:ext cx="3877200" cy="1980987"/>
          </a:xfrm>
          <a:noFill/>
        </p:spPr>
        <p:txBody>
          <a:bodyPr lIns="0" tIns="0" rIns="0" bIns="0" anchor="ctr" anchorCtr="0"/>
          <a:lstStyle>
            <a:lvl1pPr algn="ctr">
              <a:lnSpc>
                <a:spcPct val="110000"/>
              </a:lnSpc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“Klik for at indsætte citat, husk citationstegn”</a:t>
            </a:r>
          </a:p>
        </p:txBody>
      </p:sp>
      <p:sp>
        <p:nvSpPr>
          <p:cNvPr id="9" name="Pladsholder til tekst 25">
            <a:extLst>
              <a:ext uri="{FF2B5EF4-FFF2-40B4-BE49-F238E27FC236}">
                <a16:creationId xmlns:a16="http://schemas.microsoft.com/office/drawing/2014/main" id="{5A72A27F-1B55-49FD-B8D4-F9C6A2C933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06775" y="3977555"/>
            <a:ext cx="4419600" cy="2880446"/>
          </a:xfrm>
          <a:solidFill>
            <a:srgbClr val="1C69B9"/>
          </a:solidFill>
        </p:spPr>
        <p:txBody>
          <a:bodyPr wrap="none" lIns="594000" tIns="0" rIns="594000" bIns="1296000" anchor="b" anchorCtr="0">
            <a:noAutofit/>
          </a:bodyPr>
          <a:lstStyle>
            <a:lvl1pPr marL="0" indent="0" algn="ctr">
              <a:lnSpc>
                <a:spcPct val="83000"/>
              </a:lnSpc>
              <a:buNone/>
              <a:defRPr sz="620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0,0 </a:t>
            </a:r>
            <a:r>
              <a:rPr lang="da-DK" dirty="0" err="1"/>
              <a:t>mio</a:t>
            </a:r>
            <a:endParaRPr lang="da-DK" dirty="0"/>
          </a:p>
        </p:txBody>
      </p:sp>
      <p:sp>
        <p:nvSpPr>
          <p:cNvPr id="13" name="Pladsholder til tekst 27">
            <a:extLst>
              <a:ext uri="{FF2B5EF4-FFF2-40B4-BE49-F238E27FC236}">
                <a16:creationId xmlns:a16="http://schemas.microsoft.com/office/drawing/2014/main" id="{9614AED7-F377-40E0-BE41-7A67EB31C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088" y="5715002"/>
            <a:ext cx="3224406" cy="60094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tilføje tekst i maks. 2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384D5C-1E1B-4056-AED3-E977E45C63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63BD5-F984-46AC-8FB6-6F8DF106ECA9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84BC9E-E7F8-4012-B10B-7243BBDF1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492816-FE6F-4DEB-B911-73C6A530A7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Krone">
            <a:extLst>
              <a:ext uri="{FF2B5EF4-FFF2-40B4-BE49-F238E27FC236}">
                <a16:creationId xmlns:a16="http://schemas.microsoft.com/office/drawing/2014/main" id="{13E999C5-A18E-4288-A36A-D69D163AAE99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7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9" userDrawn="1">
          <p15:clr>
            <a:srgbClr val="F26B43"/>
          </p15:clr>
        </p15:guide>
        <p15:guide id="2" orient="horz" pos="623" userDrawn="1">
          <p15:clr>
            <a:srgbClr val="F26B43"/>
          </p15:clr>
        </p15:guide>
        <p15:guide id="3" pos="1093" userDrawn="1">
          <p15:clr>
            <a:srgbClr val="FDE53C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0" tIns="432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på billedpladsholderen for at tilføje baggrundsbillede eller grafik via Indsæt-fanen /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4800" cy="10101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 dirty="0"/>
              <a:t>Klik for at tilføje underoverskrift i flere linjer</a:t>
            </a:r>
          </a:p>
        </p:txBody>
      </p:sp>
      <p:sp>
        <p:nvSpPr>
          <p:cNvPr id="10" name="Date Placeholder 9" hidden="1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1EAE91-B0E4-44D6-8053-8ED78232D673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præsentationens titel via Sidefod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DBEDD0-A0D1-4C00-BE19-D0E86E6D9E8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39750" y="2689073"/>
            <a:ext cx="8922905" cy="1089366"/>
          </a:xfrm>
          <a:custGeom>
            <a:avLst/>
            <a:gdLst>
              <a:gd name="connsiteX0" fmla="*/ 22213902 w 23589852"/>
              <a:gd name="connsiteY0" fmla="*/ 0 h 2880000"/>
              <a:gd name="connsiteX1" fmla="*/ 23589852 w 23589852"/>
              <a:gd name="connsiteY1" fmla="*/ 1441307 h 2880000"/>
              <a:gd name="connsiteX2" fmla="*/ 22213902 w 23589852"/>
              <a:gd name="connsiteY2" fmla="*/ 2880000 h 2880000"/>
              <a:gd name="connsiteX3" fmla="*/ 21778198 w 23589852"/>
              <a:gd name="connsiteY3" fmla="*/ 2437325 h 2880000"/>
              <a:gd name="connsiteX4" fmla="*/ 22442210 w 23589852"/>
              <a:gd name="connsiteY4" fmla="*/ 1798584 h 2880000"/>
              <a:gd name="connsiteX5" fmla="*/ 0 w 23589852"/>
              <a:gd name="connsiteY5" fmla="*/ 1798584 h 2880000"/>
              <a:gd name="connsiteX6" fmla="*/ 0 w 23589852"/>
              <a:gd name="connsiteY6" fmla="*/ 1084030 h 2880000"/>
              <a:gd name="connsiteX7" fmla="*/ 22453538 w 23589852"/>
              <a:gd name="connsiteY7" fmla="*/ 1084030 h 2880000"/>
              <a:gd name="connsiteX8" fmla="*/ 21778198 w 23589852"/>
              <a:gd name="connsiteY8" fmla="*/ 445289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89852" h="2880000">
                <a:moveTo>
                  <a:pt x="22213902" y="0"/>
                </a:moveTo>
                <a:lnTo>
                  <a:pt x="23589852" y="1441307"/>
                </a:lnTo>
                <a:lnTo>
                  <a:pt x="22213902" y="2880000"/>
                </a:lnTo>
                <a:lnTo>
                  <a:pt x="21778198" y="2437325"/>
                </a:lnTo>
                <a:lnTo>
                  <a:pt x="22442210" y="1798584"/>
                </a:lnTo>
                <a:lnTo>
                  <a:pt x="0" y="1798584"/>
                </a:lnTo>
                <a:lnTo>
                  <a:pt x="0" y="1084030"/>
                </a:lnTo>
                <a:lnTo>
                  <a:pt x="22453538" y="1084030"/>
                </a:lnTo>
                <a:lnTo>
                  <a:pt x="21778198" y="445289"/>
                </a:lnTo>
                <a:close/>
              </a:path>
            </a:pathLst>
          </a:custGeom>
          <a:solidFill>
            <a:srgbClr val="1C69B9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2099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47" Type="http://schemas.openxmlformats.org/officeDocument/2006/relationships/tags" Target="../tags/tag7.xml"/><Relationship Id="rId50" Type="http://schemas.openxmlformats.org/officeDocument/2006/relationships/tags" Target="../tags/tag10.xml"/><Relationship Id="rId55" Type="http://schemas.openxmlformats.org/officeDocument/2006/relationships/tags" Target="../tags/tag15.xml"/><Relationship Id="rId6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54" Type="http://schemas.openxmlformats.org/officeDocument/2006/relationships/tags" Target="../tags/tag14.xml"/><Relationship Id="rId62" Type="http://schemas.openxmlformats.org/officeDocument/2006/relationships/tags" Target="../tags/tag2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tags" Target="../tags/tag5.xml"/><Relationship Id="rId53" Type="http://schemas.openxmlformats.org/officeDocument/2006/relationships/tags" Target="../tags/tag13.xml"/><Relationship Id="rId58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9.xml"/><Relationship Id="rId57" Type="http://schemas.openxmlformats.org/officeDocument/2006/relationships/tags" Target="../tags/tag17.xml"/><Relationship Id="rId61" Type="http://schemas.openxmlformats.org/officeDocument/2006/relationships/tags" Target="../tags/tag2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4.xml"/><Relationship Id="rId52" Type="http://schemas.openxmlformats.org/officeDocument/2006/relationships/tags" Target="../tags/tag12.xml"/><Relationship Id="rId60" Type="http://schemas.openxmlformats.org/officeDocument/2006/relationships/tags" Target="../tags/tag2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Relationship Id="rId48" Type="http://schemas.openxmlformats.org/officeDocument/2006/relationships/tags" Target="../tags/tag8.xml"/><Relationship Id="rId56" Type="http://schemas.openxmlformats.org/officeDocument/2006/relationships/tags" Target="../tags/tag16.xml"/><Relationship Id="rId64" Type="http://schemas.openxmlformats.org/officeDocument/2006/relationships/tags" Target="../tags/tag24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6.xml"/><Relationship Id="rId59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2112963"/>
            <a:ext cx="11109325" cy="398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1, Bullet body 15</a:t>
            </a:r>
          </a:p>
          <a:p>
            <a:pPr lvl="1"/>
            <a:r>
              <a:rPr lang="da-DK" noProof="0" dirty="0"/>
              <a:t>Level 2, Bullet body 15</a:t>
            </a:r>
          </a:p>
          <a:p>
            <a:pPr lvl="2"/>
            <a:r>
              <a:rPr lang="da-DK" noProof="0" dirty="0"/>
              <a:t>Level 3, Bullet body 15</a:t>
            </a:r>
          </a:p>
          <a:p>
            <a:pPr lvl="3"/>
            <a:r>
              <a:rPr lang="da-DK" noProof="0" dirty="0"/>
              <a:t>Level 4, Header bold 15</a:t>
            </a:r>
          </a:p>
          <a:p>
            <a:pPr lvl="4"/>
            <a:r>
              <a:rPr lang="da-DK" noProof="0" dirty="0"/>
              <a:t>Level 5, Bullet body bold 15</a:t>
            </a:r>
          </a:p>
          <a:p>
            <a:pPr lvl="5"/>
            <a:r>
              <a:rPr lang="da-DK" noProof="0" dirty="0"/>
              <a:t>Level 6, Bullet Body 18</a:t>
            </a:r>
          </a:p>
          <a:p>
            <a:pPr lvl="6"/>
            <a:r>
              <a:rPr lang="da-DK" noProof="0" dirty="0"/>
              <a:t>Level 7, Bullet bold pil 18</a:t>
            </a:r>
          </a:p>
          <a:p>
            <a:pPr lvl="7"/>
            <a:r>
              <a:rPr lang="da-DK" noProof="0" dirty="0"/>
              <a:t>Level 8, Note body</a:t>
            </a:r>
          </a:p>
          <a:p>
            <a:pPr lvl="8"/>
            <a:r>
              <a:rPr lang="da-DK" noProof="0" dirty="0"/>
              <a:t>Level 9, Infografik 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2175" y="6267373"/>
            <a:ext cx="596899" cy="307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2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>
              <a:lnSpc>
                <a:spcPct val="92000"/>
              </a:lnSpc>
            </a:pPr>
            <a:fld id="{24C8C45C-947F-4981-8B3F-4F32E973C901}" type="slidenum">
              <a:rPr lang="da-DK" smtClean="0"/>
              <a:pPr>
                <a:lnSpc>
                  <a:spcPct val="92000"/>
                </a:lnSpc>
              </a:pPr>
              <a:t>‹#›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69688"/>
            <a:ext cx="9196388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2000"/>
              </a:lnSpc>
              <a:defRPr sz="100">
                <a:noFill/>
              </a:defRPr>
            </a:lvl1pPr>
          </a:lstStyle>
          <a:p>
            <a:pPr>
              <a:lnSpc>
                <a:spcPct val="92000"/>
              </a:lnSpc>
            </a:pPr>
            <a:fld id="{1E5A653B-FA7D-46E3-9F21-ACB02735751A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5064" y="6267373"/>
            <a:ext cx="1316038" cy="3078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2000"/>
              </a:lnSpc>
              <a:defRPr sz="900">
                <a:solidFill>
                  <a:schemeClr val="accent1"/>
                </a:solidFill>
              </a:defRPr>
            </a:lvl1pPr>
          </a:lstStyle>
          <a:p>
            <a:pPr>
              <a:lnSpc>
                <a:spcPct val="92000"/>
              </a:lnSpc>
            </a:pPr>
            <a:endParaRPr lang="da-DK" dirty="0"/>
          </a:p>
        </p:txBody>
      </p:sp>
      <p:sp>
        <p:nvSpPr>
          <p:cNvPr id="9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89.43307&lt;/Left&gt;&#10;      &lt;Top&gt;51.02362&lt;/Top&gt;&#10;      &lt;Width&gt;28.3464565&lt;/Width&gt;&#10;      &lt;Height&gt;429.448822&lt;/Height&gt;&#10;    &lt;/SubGrid&gt;&#10;    &lt;SubGrid&gt;&#10;      &lt;Left&gt;42.5196838&lt;/Left&gt;&#10;      &lt;Top&gt;51.02362&lt;/Top&gt;&#10;      &lt;Width&gt;46.9133873&lt;/Width&gt;&#10;      &lt;Height&gt;429.448822&lt;/Height&gt;&#10;    &lt;/SubGrid&gt;&#10;    &lt;SubGrid&gt;&#10;      &lt;Left&gt;164.692917&lt;/Left&gt;&#10;      &lt;Top&gt;51.02362&lt;/Top&gt;&#10;      &lt;Width&gt;28.3464565&lt;/Width&gt;&#10;      &lt;Height&gt;429.448822&lt;/Height&gt;&#10;    &lt;/SubGrid&gt;&#10;    &lt;SubGrid&gt;&#10;      &lt;Left&gt;117.779526&lt;/Left&gt;&#10;      &lt;Top&gt;51.02362&lt;/Top&gt;&#10;      &lt;Width&gt;46.9133873&lt;/Width&gt;&#10;      &lt;Height&gt;429.448822&lt;/Height&gt;&#10;    &lt;/SubGrid&gt;&#10;    &lt;SubGrid&gt;&#10;      &lt;Left&gt;193.039368&lt;/Left&gt;&#10;      &lt;Top&gt;51.02362&lt;/Top&gt;&#10;      &lt;Width&gt;46.9133873&lt;/Width&gt;&#10;      &lt;Height&gt;429.448822&lt;/Height&gt;&#10;    &lt;/SubGrid&gt;&#10;    &lt;SubGrid&gt;&#10;      &lt;Left&gt;239.952759&lt;/Left&gt;&#10;      &lt;Top&gt;51.02362&lt;/Top&gt;&#10;      &lt;Width&gt;28.3464565&lt;/Width&gt;&#10;      &lt;Height&gt;429.448822&lt;/Height&gt;&#10;    &lt;/SubGrid&gt;&#10;    &lt;SubGrid&gt;&#10;      &lt;Left&gt;268.299225&lt;/Left&gt;&#10;      &lt;Top&gt;51.02362&lt;/Top&gt;&#10;      &lt;Width&gt;46.9133873&lt;/Width&gt;&#10;      &lt;Height&gt;429.448822&lt;/Height&gt;&#10;    &lt;/SubGrid&gt;&#10;    &lt;SubGrid&gt;&#10;      &lt;Left&gt;315.2126&lt;/Left&gt;&#10;      &lt;Top&gt;51.02362&lt;/Top&gt;&#10;      &lt;Width&gt;28.3464565&lt;/Width&gt;&#10;      &lt;Height&gt;429.448822&lt;/Height&gt;&#10;    &lt;/SubGrid&gt;&#10;    &lt;SubGrid&gt;&#10;      &lt;Left&gt;390.472443&lt;/Left&gt;&#10;      &lt;Top&gt;51.02362&lt;/Top&gt;&#10;      &lt;Width&gt;28.3464565&lt;/Width&gt;&#10;      &lt;Height&gt;429.448822&lt;/Height&gt;&#10;    &lt;/SubGrid&gt;&#10;    &lt;SubGrid&gt;&#10;      &lt;Left&gt;343.559052&lt;/Left&gt;&#10;      &lt;Top&gt;51.02362&lt;/Top&gt;&#10;      &lt;Width&gt;46.9133873&lt;/Width&gt;&#10;      &lt;Height&gt;429.448822&lt;/Height&gt;&#10;    &lt;/SubGrid&gt;&#10;    &lt;SubGrid&gt;&#10;      &lt;Left&gt;418.8189&lt;/Left&gt;&#10;      &lt;Top&gt;51.02362&lt;/Top&gt;&#10;      &lt;Width&gt;46.9133873&lt;/Width&gt;&#10;      &lt;Height&gt;429.448822&lt;/Height&gt;&#10;    &lt;/SubGrid&gt;&#10;    &lt;SubGrid&gt;&#10;      &lt;Left&gt;465.732269&lt;/Left&gt;&#10;      &lt;Top&gt;51.02362&lt;/Top&gt;&#10;      &lt;Width&gt;28.3464565&lt;/Width&gt;&#10;      &lt;Height&gt;429.448822&lt;/Height&gt;&#10;    &lt;/SubGrid&gt;&#10;    &lt;SubGrid&gt;&#10;      &lt;Left&gt;494.078735&lt;/Left&gt;&#10;      &lt;Top&gt;51.02362&lt;/Top&gt;&#10;      &lt;Width&gt;46.9133873&lt;/Width&gt;&#10;      &lt;Height&gt;429.448822&lt;/Height&gt;&#10;    &lt;/SubGrid&gt;&#10;    &lt;SubGrid&gt;&#10;      &lt;Left&gt;540.9921&lt;/Left&gt;&#10;      &lt;Top&gt;51.02362&lt;/Top&gt;&#10;      &lt;Width&gt;28.3464565&lt;/Width&gt;&#10;      &lt;Height&gt;429.448822&lt;/Height&gt;&#10;    &lt;/SubGrid&gt;&#10;    &lt;SubGrid&gt;&#10;      &lt;Left&gt;569.338562&lt;/Left&gt;&#10;      &lt;Top&gt;51.02362&lt;/Top&gt;&#10;      &lt;Width&gt;46.9133873&lt;/Width&gt;&#10;      &lt;Height&gt;429.448822&lt;/Height&gt;&#10;    &lt;/SubGrid&gt;&#10;    &lt;SubGrid&gt;&#10;      &lt;Left&gt;616.251953&lt;/Left&gt;&#10;      &lt;Top&gt;51.02362&lt;/Top&gt;&#10;      &lt;Width&gt;28.3464565&lt;/Width&gt;&#10;      &lt;Height&gt;429.448822&lt;/Height&gt;&#10;    &lt;/SubGrid&gt;&#10;    &lt;SubGrid&gt;&#10;      &lt;Left&gt;644.5804&lt;/Left&gt;&#10;      &lt;Top&gt;51.02362&lt;/Top&gt;&#10;      &lt;Width&gt;46.9133873&lt;/Width&gt;&#10;      &lt;Height&gt;429.448822&lt;/Height&gt;&#10;    &lt;/SubGrid&gt;&#10;    &lt;SubGrid&gt;&#10;      &lt;Left&gt;691.4938&lt;/Left&gt;&#10;      &lt;Top&gt;51.02362&lt;/Top&gt;&#10;      &lt;Width&gt;28.3464565&lt;/Width&gt;&#10;      &lt;Height&gt;429.448822&lt;/Height&gt;&#10;    &lt;/SubGrid&gt;&#10;    &lt;SubGrid&gt;&#10;      &lt;Left&gt;719.8222&lt;/Left&gt;&#10;      &lt;Top&gt;51.02362&lt;/Top&gt;&#10;      &lt;Width&gt;46.9133873&lt;/Width&gt;&#10;      &lt;Height&gt;429.448822&lt;/Height&gt;&#10;    &lt;/SubGrid&gt;&#10;    &lt;SubGrid&gt;&#10;      &lt;Left&gt;766.7356&lt;/Left&gt;&#10;      &lt;Top&gt;51.02362&lt;/Top&gt;&#10;      &lt;Width&gt;28.3464565&lt;/Width&gt;&#10;      &lt;Height&gt;429.448822&lt;/Height&gt;&#10;    &lt;/SubGrid&gt;&#10;    &lt;SubGrid&gt;&#10;      &lt;Left&gt;795.064&lt;/Left&gt;&#10;      &lt;Top&gt;51.02362&lt;/Top&gt;&#10;      &lt;Width&gt;46.9133873&lt;/Width&gt;&#10;      &lt;Height&gt;429.448822&lt;/Height&gt;&#10;    &lt;/SubGrid&gt;&#10;    &lt;SubGrid&gt;&#10;      &lt;Left&gt;841.9774&lt;/Left&gt;&#10;      &lt;Top&gt;51.02362&lt;/Top&gt;&#10;      &lt;Width&gt;28.3464565&lt;/Width&gt;&#10;      &lt;Height&gt;429.448822&lt;/Height&gt;&#10;    &lt;/SubGrid&gt;&#10;    &lt;SubGrid&gt;&#10;      &lt;Left&gt;870.305847&lt;/Left&gt;&#10;      &lt;Top&gt;51.02362&lt;/Top&gt;&#10;      &lt;Width&gt;46.9133873&lt;/Width&gt;&#10;      &lt;Height&gt;429.448822&lt;/Height&gt;&#10;    &lt;/SubGrid&gt;&#10;  &lt;/SubGrids&gt;&#10;  &lt;WorkArea&gt;&#10;    &lt;Top&gt;51.02362&lt;/Top&gt;&#10;    &lt;Left&gt;42.5196838&lt;/Left&gt;&#10;    &lt;Width&gt;874.960632&lt;/Width&gt;&#10;    &lt;Height&gt;429.448822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&lt;/OfficeVersion&gt;&#10;&lt;/GridTheme&gt;" hidden="1">
            <a:extLst>
              <a:ext uri="{FF2B5EF4-FFF2-40B4-BE49-F238E27FC236}">
                <a16:creationId xmlns:a16="http://schemas.microsoft.com/office/drawing/2014/main" id="{2DC854E0-CA26-4983-8F3A-FD9043AD9EB4}"/>
              </a:ext>
            </a:extLst>
          </p:cNvPr>
          <p:cNvSpPr/>
          <p:nvPr userDrawn="1"/>
        </p:nvSpPr>
        <p:spPr>
          <a:xfrm>
            <a:off x="540000" y="648000"/>
            <a:ext cx="11112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9AE5296-22FA-4B22-8DA7-E1D03FBD4D6B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1358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5C92EC9C-2F7B-484C-A02C-E5F249A7A172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400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B77F2FCA-A3EA-4427-84A0-89232F9E7EE6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20916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72AAD46-03FD-4776-B768-5F7A834A4D10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958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C4B6540-0453-4EC4-985C-4DA271EE7378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24516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E4BC63E-4199-4F39-987B-12289DEF9810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30474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A6084645-B8C3-464E-B1ED-76F6A5D93858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34074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DB0D547D-226E-4C76-BA08-5EC8DF99BD1B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40032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D63EB0A-4C7F-4FB4-A89D-55F7910339CF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9590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0081FEE4-77DA-4841-BB07-91C0AB44AD92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43632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9B3D595-3943-4F74-914E-7A1247EA474D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53190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6946497E-24E0-495E-AC9F-286EFC043D1A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59148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F48ED210-4A17-4161-B138-F8483249CC86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62748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E2A68053-6E5B-43A7-A753-AB4254509A2F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8706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0892B547-7E88-45AF-94FF-941FC9FBE722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7230600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9F45B906-7707-4087-94DA-544D073FE4B4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7826400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187107F5-603C-4B56-8CCC-AE7D1D5487F0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8186171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6DAD9D0A-FB77-4B67-A2E9-4BF7D1BA9BE9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8781971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1BC17295-DC59-44A6-B4B2-4E050D7A788B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9141742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1BA74B38-C53F-4A17-AE1B-FA8CCFD7931E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9737542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A137F3A0-E69C-4D7E-B14E-5DBC900C2B9F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10097313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8AAC89CF-02FA-4732-9AEE-C4E786000957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10693113" y="648000"/>
            <a:ext cx="3600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3DBF91E9-D4B5-4392-857C-F2D5AB8DA206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11052884" y="648000"/>
            <a:ext cx="595800" cy="5454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" name="Krone">
            <a:extLst>
              <a:ext uri="{FF2B5EF4-FFF2-40B4-BE49-F238E27FC236}">
                <a16:creationId xmlns:a16="http://schemas.microsoft.com/office/drawing/2014/main" id="{D7C840AD-B7C6-4413-89CC-A1273C1AE4FE}"/>
              </a:ext>
            </a:extLst>
          </p:cNvPr>
          <p:cNvSpPr/>
          <p:nvPr userDrawn="1">
            <p:custDataLst>
              <p:tags r:id="rId64"/>
            </p:custDataLst>
          </p:nvPr>
        </p:nvSpPr>
        <p:spPr bwMode="auto">
          <a:xfrm>
            <a:off x="540000" y="6315942"/>
            <a:ext cx="252931" cy="235671"/>
          </a:xfrm>
          <a:custGeom>
            <a:avLst/>
            <a:gdLst>
              <a:gd name="connsiteX0" fmla="*/ 200917 w 1439454"/>
              <a:gd name="connsiteY0" fmla="*/ 1267112 h 1341228"/>
              <a:gd name="connsiteX1" fmla="*/ 1238538 w 1439454"/>
              <a:gd name="connsiteY1" fmla="*/ 1267112 h 1341228"/>
              <a:gd name="connsiteX2" fmla="*/ 1238538 w 1439454"/>
              <a:gd name="connsiteY2" fmla="*/ 1341228 h 1341228"/>
              <a:gd name="connsiteX3" fmla="*/ 200917 w 1439454"/>
              <a:gd name="connsiteY3" fmla="*/ 1341228 h 1341228"/>
              <a:gd name="connsiteX4" fmla="*/ 200917 w 1439454"/>
              <a:gd name="connsiteY4" fmla="*/ 1131382 h 1341228"/>
              <a:gd name="connsiteX5" fmla="*/ 1238538 w 1439454"/>
              <a:gd name="connsiteY5" fmla="*/ 1131382 h 1341228"/>
              <a:gd name="connsiteX6" fmla="*/ 1238538 w 1439454"/>
              <a:gd name="connsiteY6" fmla="*/ 1205498 h 1341228"/>
              <a:gd name="connsiteX7" fmla="*/ 200917 w 1439454"/>
              <a:gd name="connsiteY7" fmla="*/ 1205498 h 1341228"/>
              <a:gd name="connsiteX8" fmla="*/ 1265948 w 1439454"/>
              <a:gd name="connsiteY8" fmla="*/ 512560 h 1341228"/>
              <a:gd name="connsiteX9" fmla="*/ 1439454 w 1439454"/>
              <a:gd name="connsiteY9" fmla="*/ 688304 h 1341228"/>
              <a:gd name="connsiteX10" fmla="*/ 1342121 w 1439454"/>
              <a:gd name="connsiteY10" fmla="*/ 864049 h 1341228"/>
              <a:gd name="connsiteX11" fmla="*/ 1238441 w 1439454"/>
              <a:gd name="connsiteY11" fmla="*/ 1071554 h 1341228"/>
              <a:gd name="connsiteX12" fmla="*/ 1162267 w 1439454"/>
              <a:gd name="connsiteY12" fmla="*/ 1071554 h 1341228"/>
              <a:gd name="connsiteX13" fmla="*/ 1168615 w 1439454"/>
              <a:gd name="connsiteY13" fmla="*/ 927571 h 1341228"/>
              <a:gd name="connsiteX14" fmla="*/ 1295571 w 1439454"/>
              <a:gd name="connsiteY14" fmla="*/ 796292 h 1341228"/>
              <a:gd name="connsiteX15" fmla="*/ 1361165 w 1439454"/>
              <a:gd name="connsiteY15" fmla="*/ 688304 h 1341228"/>
              <a:gd name="connsiteX16" fmla="*/ 1268064 w 1439454"/>
              <a:gd name="connsiteY16" fmla="*/ 590904 h 1341228"/>
              <a:gd name="connsiteX17" fmla="*/ 1227861 w 1439454"/>
              <a:gd name="connsiteY17" fmla="*/ 595139 h 1341228"/>
              <a:gd name="connsiteX18" fmla="*/ 1196122 w 1439454"/>
              <a:gd name="connsiteY18" fmla="*/ 525264 h 1341228"/>
              <a:gd name="connsiteX19" fmla="*/ 1265948 w 1439454"/>
              <a:gd name="connsiteY19" fmla="*/ 512560 h 1341228"/>
              <a:gd name="connsiteX20" fmla="*/ 173506 w 1439454"/>
              <a:gd name="connsiteY20" fmla="*/ 512560 h 1341228"/>
              <a:gd name="connsiteX21" fmla="*/ 245448 w 1439454"/>
              <a:gd name="connsiteY21" fmla="*/ 525264 h 1341228"/>
              <a:gd name="connsiteX22" fmla="*/ 211593 w 1439454"/>
              <a:gd name="connsiteY22" fmla="*/ 595139 h 1341228"/>
              <a:gd name="connsiteX23" fmla="*/ 173506 w 1439454"/>
              <a:gd name="connsiteY23" fmla="*/ 590904 h 1341228"/>
              <a:gd name="connsiteX24" fmla="*/ 78289 w 1439454"/>
              <a:gd name="connsiteY24" fmla="*/ 688304 h 1341228"/>
              <a:gd name="connsiteX25" fmla="*/ 143883 w 1439454"/>
              <a:gd name="connsiteY25" fmla="*/ 796292 h 1341228"/>
              <a:gd name="connsiteX26" fmla="*/ 270839 w 1439454"/>
              <a:gd name="connsiteY26" fmla="*/ 927571 h 1341228"/>
              <a:gd name="connsiteX27" fmla="*/ 277186 w 1439454"/>
              <a:gd name="connsiteY27" fmla="*/ 1071554 h 1341228"/>
              <a:gd name="connsiteX28" fmla="*/ 201013 w 1439454"/>
              <a:gd name="connsiteY28" fmla="*/ 1071554 h 1341228"/>
              <a:gd name="connsiteX29" fmla="*/ 99449 w 1439454"/>
              <a:gd name="connsiteY29" fmla="*/ 864049 h 1341228"/>
              <a:gd name="connsiteX30" fmla="*/ 0 w 1439454"/>
              <a:gd name="connsiteY30" fmla="*/ 688304 h 1341228"/>
              <a:gd name="connsiteX31" fmla="*/ 173506 w 1439454"/>
              <a:gd name="connsiteY31" fmla="*/ 512560 h 1341228"/>
              <a:gd name="connsiteX32" fmla="*/ 679116 w 1439454"/>
              <a:gd name="connsiteY32" fmla="*/ 478627 h 1341228"/>
              <a:gd name="connsiteX33" fmla="*/ 759996 w 1439454"/>
              <a:gd name="connsiteY33" fmla="*/ 478627 h 1341228"/>
              <a:gd name="connsiteX34" fmla="*/ 759996 w 1439454"/>
              <a:gd name="connsiteY34" fmla="*/ 701225 h 1341228"/>
              <a:gd name="connsiteX35" fmla="*/ 798308 w 1439454"/>
              <a:gd name="connsiteY35" fmla="*/ 923823 h 1341228"/>
              <a:gd name="connsiteX36" fmla="*/ 759996 w 1439454"/>
              <a:gd name="connsiteY36" fmla="*/ 1067982 h 1341228"/>
              <a:gd name="connsiteX37" fmla="*/ 679116 w 1439454"/>
              <a:gd name="connsiteY37" fmla="*/ 1067982 h 1341228"/>
              <a:gd name="connsiteX38" fmla="*/ 642933 w 1439454"/>
              <a:gd name="connsiteY38" fmla="*/ 923823 h 1341228"/>
              <a:gd name="connsiteX39" fmla="*/ 679116 w 1439454"/>
              <a:gd name="connsiteY39" fmla="*/ 701225 h 1341228"/>
              <a:gd name="connsiteX40" fmla="*/ 679116 w 1439454"/>
              <a:gd name="connsiteY40" fmla="*/ 478627 h 1341228"/>
              <a:gd name="connsiteX41" fmla="*/ 1001102 w 1439454"/>
              <a:gd name="connsiteY41" fmla="*/ 474163 h 1341228"/>
              <a:gd name="connsiteX42" fmla="*/ 1130079 w 1439454"/>
              <a:gd name="connsiteY42" fmla="*/ 527123 h 1341228"/>
              <a:gd name="connsiteX43" fmla="*/ 1178709 w 1439454"/>
              <a:gd name="connsiteY43" fmla="*/ 647873 h 1341228"/>
              <a:gd name="connsiteX44" fmla="*/ 1108935 w 1439454"/>
              <a:gd name="connsiteY44" fmla="*/ 806753 h 1341228"/>
              <a:gd name="connsiteX45" fmla="*/ 1020131 w 1439454"/>
              <a:gd name="connsiteY45" fmla="*/ 1071554 h 1341228"/>
              <a:gd name="connsiteX46" fmla="*/ 937671 w 1439454"/>
              <a:gd name="connsiteY46" fmla="*/ 1071554 h 1341228"/>
              <a:gd name="connsiteX47" fmla="*/ 922870 w 1439454"/>
              <a:gd name="connsiteY47" fmla="*/ 908437 h 1341228"/>
              <a:gd name="connsiteX48" fmla="*/ 1047618 w 1439454"/>
              <a:gd name="connsiteY48" fmla="*/ 758030 h 1341228"/>
              <a:gd name="connsiteX49" fmla="*/ 1100477 w 1439454"/>
              <a:gd name="connsiteY49" fmla="*/ 645754 h 1341228"/>
              <a:gd name="connsiteX50" fmla="*/ 1001102 w 1439454"/>
              <a:gd name="connsiteY50" fmla="*/ 550426 h 1341228"/>
              <a:gd name="connsiteX51" fmla="*/ 810809 w 1439454"/>
              <a:gd name="connsiteY51" fmla="*/ 613978 h 1341228"/>
              <a:gd name="connsiteX52" fmla="*/ 810809 w 1439454"/>
              <a:gd name="connsiteY52" fmla="*/ 537715 h 1341228"/>
              <a:gd name="connsiteX53" fmla="*/ 1001102 w 1439454"/>
              <a:gd name="connsiteY53" fmla="*/ 474163 h 1341228"/>
              <a:gd name="connsiteX54" fmla="*/ 440297 w 1439454"/>
              <a:gd name="connsiteY54" fmla="*/ 474163 h 1341228"/>
              <a:gd name="connsiteX55" fmla="*/ 628645 w 1439454"/>
              <a:gd name="connsiteY55" fmla="*/ 537715 h 1341228"/>
              <a:gd name="connsiteX56" fmla="*/ 628645 w 1439454"/>
              <a:gd name="connsiteY56" fmla="*/ 613978 h 1341228"/>
              <a:gd name="connsiteX57" fmla="*/ 440297 w 1439454"/>
              <a:gd name="connsiteY57" fmla="*/ 550426 h 1341228"/>
              <a:gd name="connsiteX58" fmla="*/ 340833 w 1439454"/>
              <a:gd name="connsiteY58" fmla="*/ 645754 h 1341228"/>
              <a:gd name="connsiteX59" fmla="*/ 393739 w 1439454"/>
              <a:gd name="connsiteY59" fmla="*/ 758030 h 1341228"/>
              <a:gd name="connsiteX60" fmla="*/ 518599 w 1439454"/>
              <a:gd name="connsiteY60" fmla="*/ 908437 h 1341228"/>
              <a:gd name="connsiteX61" fmla="*/ 501669 w 1439454"/>
              <a:gd name="connsiteY61" fmla="*/ 1071554 h 1341228"/>
              <a:gd name="connsiteX62" fmla="*/ 421251 w 1439454"/>
              <a:gd name="connsiteY62" fmla="*/ 1071554 h 1341228"/>
              <a:gd name="connsiteX63" fmla="*/ 330252 w 1439454"/>
              <a:gd name="connsiteY63" fmla="*/ 806753 h 1341228"/>
              <a:gd name="connsiteX64" fmla="*/ 262531 w 1439454"/>
              <a:gd name="connsiteY64" fmla="*/ 647873 h 1341228"/>
              <a:gd name="connsiteX65" fmla="*/ 311205 w 1439454"/>
              <a:gd name="connsiteY65" fmla="*/ 527123 h 1341228"/>
              <a:gd name="connsiteX66" fmla="*/ 440297 w 1439454"/>
              <a:gd name="connsiteY66" fmla="*/ 474163 h 1341228"/>
              <a:gd name="connsiteX67" fmla="*/ 719560 w 1439454"/>
              <a:gd name="connsiteY67" fmla="*/ 288279 h 1341228"/>
              <a:gd name="connsiteX68" fmla="*/ 679285 w 1439454"/>
              <a:gd name="connsiteY68" fmla="*/ 330673 h 1341228"/>
              <a:gd name="connsiteX69" fmla="*/ 719560 w 1439454"/>
              <a:gd name="connsiteY69" fmla="*/ 370947 h 1341228"/>
              <a:gd name="connsiteX70" fmla="*/ 761955 w 1439454"/>
              <a:gd name="connsiteY70" fmla="*/ 330673 h 1341228"/>
              <a:gd name="connsiteX71" fmla="*/ 719560 w 1439454"/>
              <a:gd name="connsiteY71" fmla="*/ 288279 h 1341228"/>
              <a:gd name="connsiteX72" fmla="*/ 685644 w 1439454"/>
              <a:gd name="connsiteY72" fmla="*/ 0 h 1341228"/>
              <a:gd name="connsiteX73" fmla="*/ 755596 w 1439454"/>
              <a:gd name="connsiteY73" fmla="*/ 0 h 1341228"/>
              <a:gd name="connsiteX74" fmla="*/ 755596 w 1439454"/>
              <a:gd name="connsiteY74" fmla="*/ 80549 h 1341228"/>
              <a:gd name="connsiteX75" fmla="*/ 834026 w 1439454"/>
              <a:gd name="connsiteY75" fmla="*/ 80549 h 1341228"/>
              <a:gd name="connsiteX76" fmla="*/ 834026 w 1439454"/>
              <a:gd name="connsiteY76" fmla="*/ 150499 h 1341228"/>
              <a:gd name="connsiteX77" fmla="*/ 755596 w 1439454"/>
              <a:gd name="connsiteY77" fmla="*/ 150499 h 1341228"/>
              <a:gd name="connsiteX78" fmla="*/ 755596 w 1439454"/>
              <a:gd name="connsiteY78" fmla="*/ 228928 h 1341228"/>
              <a:gd name="connsiteX79" fmla="*/ 827667 w 1439454"/>
              <a:gd name="connsiteY79" fmla="*/ 330673 h 1341228"/>
              <a:gd name="connsiteX80" fmla="*/ 719560 w 1439454"/>
              <a:gd name="connsiteY80" fmla="*/ 436658 h 1341228"/>
              <a:gd name="connsiteX81" fmla="*/ 613573 w 1439454"/>
              <a:gd name="connsiteY81" fmla="*/ 330673 h 1341228"/>
              <a:gd name="connsiteX82" fmla="*/ 685644 w 1439454"/>
              <a:gd name="connsiteY82" fmla="*/ 228928 h 1341228"/>
              <a:gd name="connsiteX83" fmla="*/ 685644 w 1439454"/>
              <a:gd name="connsiteY83" fmla="*/ 150499 h 1341228"/>
              <a:gd name="connsiteX84" fmla="*/ 607214 w 1439454"/>
              <a:gd name="connsiteY84" fmla="*/ 150499 h 1341228"/>
              <a:gd name="connsiteX85" fmla="*/ 607214 w 1439454"/>
              <a:gd name="connsiteY85" fmla="*/ 80549 h 1341228"/>
              <a:gd name="connsiteX86" fmla="*/ 685644 w 1439454"/>
              <a:gd name="connsiteY86" fmla="*/ 80549 h 1341228"/>
              <a:gd name="connsiteX87" fmla="*/ 685644 w 1439454"/>
              <a:gd name="connsiteY87" fmla="*/ 0 h 13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39454" h="1341228">
                <a:moveTo>
                  <a:pt x="200917" y="1267112"/>
                </a:moveTo>
                <a:lnTo>
                  <a:pt x="1238538" y="1267112"/>
                </a:lnTo>
                <a:lnTo>
                  <a:pt x="1238538" y="1341228"/>
                </a:lnTo>
                <a:lnTo>
                  <a:pt x="200917" y="1341228"/>
                </a:lnTo>
                <a:close/>
                <a:moveTo>
                  <a:pt x="200917" y="1131382"/>
                </a:moveTo>
                <a:lnTo>
                  <a:pt x="1238538" y="1131382"/>
                </a:lnTo>
                <a:lnTo>
                  <a:pt x="1238538" y="1205498"/>
                </a:lnTo>
                <a:lnTo>
                  <a:pt x="200917" y="1205498"/>
                </a:lnTo>
                <a:close/>
                <a:moveTo>
                  <a:pt x="1265948" y="512560"/>
                </a:moveTo>
                <a:cubicBezTo>
                  <a:pt x="1337889" y="514677"/>
                  <a:pt x="1439454" y="563378"/>
                  <a:pt x="1439454" y="688304"/>
                </a:cubicBezTo>
                <a:cubicBezTo>
                  <a:pt x="1439454" y="768766"/>
                  <a:pt x="1388672" y="817466"/>
                  <a:pt x="1342121" y="864049"/>
                </a:cubicBezTo>
                <a:cubicBezTo>
                  <a:pt x="1289223" y="916984"/>
                  <a:pt x="1246905" y="967801"/>
                  <a:pt x="1238441" y="1071554"/>
                </a:cubicBezTo>
                <a:cubicBezTo>
                  <a:pt x="1238441" y="1071554"/>
                  <a:pt x="1238441" y="1071554"/>
                  <a:pt x="1162267" y="1071554"/>
                </a:cubicBezTo>
                <a:cubicBezTo>
                  <a:pt x="1160152" y="1035558"/>
                  <a:pt x="1147456" y="967801"/>
                  <a:pt x="1168615" y="927571"/>
                </a:cubicBezTo>
                <a:cubicBezTo>
                  <a:pt x="1191890" y="885223"/>
                  <a:pt x="1246905" y="844992"/>
                  <a:pt x="1295571" y="796292"/>
                </a:cubicBezTo>
                <a:cubicBezTo>
                  <a:pt x="1316730" y="777235"/>
                  <a:pt x="1361165" y="745474"/>
                  <a:pt x="1361165" y="688304"/>
                </a:cubicBezTo>
                <a:cubicBezTo>
                  <a:pt x="1361165" y="612078"/>
                  <a:pt x="1306151" y="593021"/>
                  <a:pt x="1268064" y="590904"/>
                </a:cubicBezTo>
                <a:cubicBezTo>
                  <a:pt x="1255368" y="590904"/>
                  <a:pt x="1240557" y="593021"/>
                  <a:pt x="1227861" y="595139"/>
                </a:cubicBezTo>
                <a:cubicBezTo>
                  <a:pt x="1221513" y="571847"/>
                  <a:pt x="1210934" y="546438"/>
                  <a:pt x="1196122" y="525264"/>
                </a:cubicBezTo>
                <a:cubicBezTo>
                  <a:pt x="1217282" y="516795"/>
                  <a:pt x="1242673" y="512560"/>
                  <a:pt x="1265948" y="512560"/>
                </a:cubicBezTo>
                <a:close/>
                <a:moveTo>
                  <a:pt x="173506" y="512560"/>
                </a:moveTo>
                <a:cubicBezTo>
                  <a:pt x="196781" y="512560"/>
                  <a:pt x="222172" y="516795"/>
                  <a:pt x="245448" y="525264"/>
                </a:cubicBezTo>
                <a:cubicBezTo>
                  <a:pt x="228520" y="546438"/>
                  <a:pt x="217941" y="571847"/>
                  <a:pt x="211593" y="595139"/>
                </a:cubicBezTo>
                <a:cubicBezTo>
                  <a:pt x="198897" y="593021"/>
                  <a:pt x="186202" y="590904"/>
                  <a:pt x="173506" y="590904"/>
                </a:cubicBezTo>
                <a:cubicBezTo>
                  <a:pt x="135419" y="593021"/>
                  <a:pt x="78289" y="612078"/>
                  <a:pt x="78289" y="688304"/>
                </a:cubicBezTo>
                <a:cubicBezTo>
                  <a:pt x="78289" y="745474"/>
                  <a:pt x="124840" y="777235"/>
                  <a:pt x="143883" y="796292"/>
                </a:cubicBezTo>
                <a:cubicBezTo>
                  <a:pt x="194665" y="844992"/>
                  <a:pt x="247564" y="885223"/>
                  <a:pt x="270839" y="927571"/>
                </a:cubicBezTo>
                <a:cubicBezTo>
                  <a:pt x="291998" y="967801"/>
                  <a:pt x="279302" y="1035558"/>
                  <a:pt x="277186" y="1071554"/>
                </a:cubicBezTo>
                <a:cubicBezTo>
                  <a:pt x="277186" y="1071554"/>
                  <a:pt x="277186" y="1071554"/>
                  <a:pt x="201013" y="1071554"/>
                </a:cubicBezTo>
                <a:cubicBezTo>
                  <a:pt x="194665" y="967801"/>
                  <a:pt x="152347" y="916984"/>
                  <a:pt x="99449" y="864049"/>
                </a:cubicBezTo>
                <a:cubicBezTo>
                  <a:pt x="50782" y="817466"/>
                  <a:pt x="0" y="768766"/>
                  <a:pt x="0" y="688304"/>
                </a:cubicBezTo>
                <a:cubicBezTo>
                  <a:pt x="0" y="563378"/>
                  <a:pt x="101565" y="514677"/>
                  <a:pt x="173506" y="512560"/>
                </a:cubicBezTo>
                <a:close/>
                <a:moveTo>
                  <a:pt x="679116" y="478627"/>
                </a:moveTo>
                <a:lnTo>
                  <a:pt x="759996" y="478627"/>
                </a:lnTo>
                <a:cubicBezTo>
                  <a:pt x="759996" y="478627"/>
                  <a:pt x="759996" y="478627"/>
                  <a:pt x="759996" y="701225"/>
                </a:cubicBezTo>
                <a:cubicBezTo>
                  <a:pt x="759996" y="843264"/>
                  <a:pt x="798308" y="877184"/>
                  <a:pt x="798308" y="923823"/>
                </a:cubicBezTo>
                <a:cubicBezTo>
                  <a:pt x="798308" y="983183"/>
                  <a:pt x="772767" y="1004383"/>
                  <a:pt x="759996" y="1067982"/>
                </a:cubicBezTo>
                <a:cubicBezTo>
                  <a:pt x="759996" y="1067982"/>
                  <a:pt x="759996" y="1067982"/>
                  <a:pt x="679116" y="1067982"/>
                </a:cubicBezTo>
                <a:cubicBezTo>
                  <a:pt x="666346" y="1004383"/>
                  <a:pt x="642933" y="983183"/>
                  <a:pt x="642933" y="923823"/>
                </a:cubicBezTo>
                <a:cubicBezTo>
                  <a:pt x="642933" y="877184"/>
                  <a:pt x="679116" y="843264"/>
                  <a:pt x="679116" y="701225"/>
                </a:cubicBezTo>
                <a:cubicBezTo>
                  <a:pt x="679116" y="701225"/>
                  <a:pt x="679116" y="701225"/>
                  <a:pt x="679116" y="478627"/>
                </a:cubicBezTo>
                <a:close/>
                <a:moveTo>
                  <a:pt x="1001102" y="474163"/>
                </a:moveTo>
                <a:cubicBezTo>
                  <a:pt x="1051847" y="474163"/>
                  <a:pt x="1096249" y="493229"/>
                  <a:pt x="1130079" y="527123"/>
                </a:cubicBezTo>
                <a:cubicBezTo>
                  <a:pt x="1159680" y="558899"/>
                  <a:pt x="1178709" y="601268"/>
                  <a:pt x="1178709" y="647873"/>
                </a:cubicBezTo>
                <a:cubicBezTo>
                  <a:pt x="1178709" y="719898"/>
                  <a:pt x="1142765" y="764385"/>
                  <a:pt x="1108935" y="806753"/>
                </a:cubicBezTo>
                <a:cubicBezTo>
                  <a:pt x="1066648" y="859713"/>
                  <a:pt x="1018017" y="925384"/>
                  <a:pt x="1020131" y="1071554"/>
                </a:cubicBezTo>
                <a:cubicBezTo>
                  <a:pt x="1020131" y="1071554"/>
                  <a:pt x="1020131" y="1071554"/>
                  <a:pt x="937671" y="1071554"/>
                </a:cubicBezTo>
                <a:cubicBezTo>
                  <a:pt x="931328" y="1010120"/>
                  <a:pt x="908070" y="955042"/>
                  <a:pt x="922870" y="908437"/>
                </a:cubicBezTo>
                <a:cubicBezTo>
                  <a:pt x="939785" y="857595"/>
                  <a:pt x="1007445" y="802516"/>
                  <a:pt x="1047618" y="758030"/>
                </a:cubicBezTo>
                <a:cubicBezTo>
                  <a:pt x="1079334" y="722017"/>
                  <a:pt x="1100477" y="690241"/>
                  <a:pt x="1100477" y="645754"/>
                </a:cubicBezTo>
                <a:cubicBezTo>
                  <a:pt x="1100477" y="594912"/>
                  <a:pt x="1060304" y="550426"/>
                  <a:pt x="1001102" y="550426"/>
                </a:cubicBezTo>
                <a:cubicBezTo>
                  <a:pt x="933442" y="550426"/>
                  <a:pt x="893269" y="613978"/>
                  <a:pt x="810809" y="613978"/>
                </a:cubicBezTo>
                <a:lnTo>
                  <a:pt x="810809" y="537715"/>
                </a:lnTo>
                <a:cubicBezTo>
                  <a:pt x="859439" y="533478"/>
                  <a:pt x="905956" y="474163"/>
                  <a:pt x="1001102" y="474163"/>
                </a:cubicBezTo>
                <a:close/>
                <a:moveTo>
                  <a:pt x="440297" y="474163"/>
                </a:moveTo>
                <a:cubicBezTo>
                  <a:pt x="533413" y="474163"/>
                  <a:pt x="579971" y="533478"/>
                  <a:pt x="628645" y="537715"/>
                </a:cubicBezTo>
                <a:cubicBezTo>
                  <a:pt x="628645" y="537715"/>
                  <a:pt x="628645" y="537715"/>
                  <a:pt x="628645" y="613978"/>
                </a:cubicBezTo>
                <a:cubicBezTo>
                  <a:pt x="546111" y="613978"/>
                  <a:pt x="508018" y="550426"/>
                  <a:pt x="440297" y="550426"/>
                </a:cubicBezTo>
                <a:cubicBezTo>
                  <a:pt x="378926" y="550426"/>
                  <a:pt x="340833" y="594912"/>
                  <a:pt x="340833" y="645754"/>
                </a:cubicBezTo>
                <a:cubicBezTo>
                  <a:pt x="340833" y="690241"/>
                  <a:pt x="359879" y="722017"/>
                  <a:pt x="393739" y="758030"/>
                </a:cubicBezTo>
                <a:cubicBezTo>
                  <a:pt x="433949" y="802516"/>
                  <a:pt x="501669" y="857595"/>
                  <a:pt x="518599" y="908437"/>
                </a:cubicBezTo>
                <a:cubicBezTo>
                  <a:pt x="533413" y="955042"/>
                  <a:pt x="510134" y="1010120"/>
                  <a:pt x="501669" y="1071554"/>
                </a:cubicBezTo>
                <a:cubicBezTo>
                  <a:pt x="501669" y="1071554"/>
                  <a:pt x="501669" y="1071554"/>
                  <a:pt x="421251" y="1071554"/>
                </a:cubicBezTo>
                <a:cubicBezTo>
                  <a:pt x="423367" y="925384"/>
                  <a:pt x="374693" y="859713"/>
                  <a:pt x="330252" y="806753"/>
                </a:cubicBezTo>
                <a:cubicBezTo>
                  <a:pt x="296391" y="764385"/>
                  <a:pt x="262531" y="719898"/>
                  <a:pt x="262531" y="647873"/>
                </a:cubicBezTo>
                <a:cubicBezTo>
                  <a:pt x="262531" y="601268"/>
                  <a:pt x="279461" y="558899"/>
                  <a:pt x="311205" y="527123"/>
                </a:cubicBezTo>
                <a:cubicBezTo>
                  <a:pt x="342949" y="493229"/>
                  <a:pt x="389507" y="474163"/>
                  <a:pt x="440297" y="474163"/>
                </a:cubicBezTo>
                <a:close/>
                <a:moveTo>
                  <a:pt x="719560" y="288279"/>
                </a:moveTo>
                <a:cubicBezTo>
                  <a:pt x="698363" y="288279"/>
                  <a:pt x="679285" y="307356"/>
                  <a:pt x="679285" y="330673"/>
                </a:cubicBezTo>
                <a:cubicBezTo>
                  <a:pt x="679285" y="353990"/>
                  <a:pt x="698363" y="370947"/>
                  <a:pt x="719560" y="370947"/>
                </a:cubicBezTo>
                <a:cubicBezTo>
                  <a:pt x="742877" y="370947"/>
                  <a:pt x="761955" y="353990"/>
                  <a:pt x="761955" y="330673"/>
                </a:cubicBezTo>
                <a:cubicBezTo>
                  <a:pt x="761955" y="307356"/>
                  <a:pt x="742877" y="288279"/>
                  <a:pt x="719560" y="288279"/>
                </a:cubicBezTo>
                <a:close/>
                <a:moveTo>
                  <a:pt x="685644" y="0"/>
                </a:moveTo>
                <a:cubicBezTo>
                  <a:pt x="685644" y="0"/>
                  <a:pt x="685644" y="0"/>
                  <a:pt x="755596" y="0"/>
                </a:cubicBezTo>
                <a:cubicBezTo>
                  <a:pt x="755596" y="0"/>
                  <a:pt x="755596" y="0"/>
                  <a:pt x="755596" y="80549"/>
                </a:cubicBezTo>
                <a:cubicBezTo>
                  <a:pt x="755596" y="80549"/>
                  <a:pt x="755596" y="80549"/>
                  <a:pt x="834026" y="80549"/>
                </a:cubicBezTo>
                <a:cubicBezTo>
                  <a:pt x="834026" y="80549"/>
                  <a:pt x="834026" y="80549"/>
                  <a:pt x="834026" y="150499"/>
                </a:cubicBezTo>
                <a:cubicBezTo>
                  <a:pt x="834026" y="150499"/>
                  <a:pt x="834026" y="150499"/>
                  <a:pt x="755596" y="150499"/>
                </a:cubicBezTo>
                <a:cubicBezTo>
                  <a:pt x="755596" y="150499"/>
                  <a:pt x="755596" y="150499"/>
                  <a:pt x="755596" y="228928"/>
                </a:cubicBezTo>
                <a:cubicBezTo>
                  <a:pt x="797990" y="243765"/>
                  <a:pt x="827667" y="284040"/>
                  <a:pt x="827667" y="330673"/>
                </a:cubicBezTo>
                <a:cubicBezTo>
                  <a:pt x="827667" y="390025"/>
                  <a:pt x="778913" y="436658"/>
                  <a:pt x="719560" y="436658"/>
                </a:cubicBezTo>
                <a:cubicBezTo>
                  <a:pt x="660207" y="436658"/>
                  <a:pt x="613573" y="390025"/>
                  <a:pt x="613573" y="330673"/>
                </a:cubicBezTo>
                <a:cubicBezTo>
                  <a:pt x="613573" y="284040"/>
                  <a:pt x="643250" y="243765"/>
                  <a:pt x="685644" y="228928"/>
                </a:cubicBezTo>
                <a:lnTo>
                  <a:pt x="685644" y="150499"/>
                </a:lnTo>
                <a:cubicBezTo>
                  <a:pt x="685644" y="150499"/>
                  <a:pt x="685644" y="150499"/>
                  <a:pt x="607214" y="150499"/>
                </a:cubicBezTo>
                <a:cubicBezTo>
                  <a:pt x="607214" y="150499"/>
                  <a:pt x="607214" y="150499"/>
                  <a:pt x="607214" y="80549"/>
                </a:cubicBezTo>
                <a:cubicBezTo>
                  <a:pt x="607214" y="80549"/>
                  <a:pt x="607214" y="80549"/>
                  <a:pt x="685644" y="80549"/>
                </a:cubicBezTo>
                <a:cubicBezTo>
                  <a:pt x="685644" y="80549"/>
                  <a:pt x="685644" y="80549"/>
                  <a:pt x="685644" y="0"/>
                </a:cubicBezTo>
                <a:close/>
              </a:path>
            </a:pathLst>
          </a:custGeom>
          <a:solidFill>
            <a:srgbClr val="1414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63" r:id="rId3"/>
    <p:sldLayoutId id="2147483764" r:id="rId4"/>
    <p:sldLayoutId id="2147483765" r:id="rId5"/>
    <p:sldLayoutId id="2147483737" r:id="rId6"/>
    <p:sldLayoutId id="2147483766" r:id="rId7"/>
    <p:sldLayoutId id="2147483767" r:id="rId8"/>
    <p:sldLayoutId id="2147483791" r:id="rId9"/>
    <p:sldLayoutId id="2147483755" r:id="rId10"/>
    <p:sldLayoutId id="2147483768" r:id="rId11"/>
    <p:sldLayoutId id="2147483769" r:id="rId12"/>
    <p:sldLayoutId id="2147483771" r:id="rId13"/>
    <p:sldLayoutId id="2147483773" r:id="rId14"/>
    <p:sldLayoutId id="2147483774" r:id="rId15"/>
    <p:sldLayoutId id="2147483772" r:id="rId16"/>
    <p:sldLayoutId id="2147483770" r:id="rId17"/>
    <p:sldLayoutId id="2147483739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32" r:id="rId33"/>
    <p:sldLayoutId id="2147483789" r:id="rId34"/>
    <p:sldLayoutId id="2147483790" r:id="rId35"/>
    <p:sldLayoutId id="2147483743" r:id="rId36"/>
    <p:sldLayoutId id="2147483744" r:id="rId37"/>
    <p:sldLayoutId id="2147483759" r:id="rId38"/>
    <p:sldLayoutId id="2147483753" r:id="rId39"/>
  </p:sldLayoutIdLst>
  <p:hf hdr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cademy Sans Office" panose="020B0503030000000000" pitchFamily="34" charset="0"/>
        <a:buChar char="→"/>
        <a:tabLst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50"/>
        </a:spcAft>
        <a:buFont typeface="Academy Sans Office" panose="020B050303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50"/>
        </a:spcAft>
        <a:buFont typeface="Academy Sans Office" panose="020B0503030000000000" pitchFamily="34" charset="0"/>
        <a:buChar char="→"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2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2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48" userDrawn="1">
          <p15:clr>
            <a:srgbClr val="F26B43"/>
          </p15:clr>
        </p15:guide>
        <p15:guide id="2" pos="3123" userDrawn="1">
          <p15:clr>
            <a:srgbClr val="F26B43"/>
          </p15:clr>
        </p15:guide>
        <p15:guide id="3" orient="horz" pos="408" userDrawn="1">
          <p15:clr>
            <a:srgbClr val="F26B43"/>
          </p15:clr>
        </p15:guide>
        <p15:guide id="4" orient="horz" pos="3843" userDrawn="1">
          <p15:clr>
            <a:srgbClr val="F26B43"/>
          </p15:clr>
        </p15:guide>
        <p15:guide id="5" pos="6360" userDrawn="1">
          <p15:clr>
            <a:srgbClr val="F26B43"/>
          </p15:clr>
        </p15:guide>
        <p15:guide id="6" pos="6735" userDrawn="1">
          <p15:clr>
            <a:srgbClr val="F26B43"/>
          </p15:clr>
        </p15:guide>
        <p15:guide id="7" pos="3350" userDrawn="1">
          <p15:clr>
            <a:srgbClr val="F26B43"/>
          </p15:clr>
        </p15:guide>
        <p15:guide id="8" pos="3725" userDrawn="1">
          <p15:clr>
            <a:srgbClr val="F26B43"/>
          </p15:clr>
        </p15:guide>
        <p15:guide id="9" pos="2146" userDrawn="1">
          <p15:clr>
            <a:srgbClr val="F26B43"/>
          </p15:clr>
        </p15:guide>
        <p15:guide id="10" pos="2521" userDrawn="1">
          <p15:clr>
            <a:srgbClr val="F26B43"/>
          </p15:clr>
        </p15:guide>
        <p15:guide id="11" pos="5156" userDrawn="1">
          <p15:clr>
            <a:srgbClr val="F26B43"/>
          </p15:clr>
        </p15:guide>
        <p15:guide id="12" pos="5531" userDrawn="1">
          <p15:clr>
            <a:srgbClr val="F26B43"/>
          </p15:clr>
        </p15:guide>
        <p15:guide id="13" pos="6962" userDrawn="1">
          <p15:clr>
            <a:srgbClr val="F26B43"/>
          </p15:clr>
        </p15:guide>
        <p15:guide id="14" pos="7337" userDrawn="1">
          <p15:clr>
            <a:srgbClr val="F26B43"/>
          </p15:clr>
        </p15:guide>
        <p15:guide id="15" pos="4554" userDrawn="1">
          <p15:clr>
            <a:srgbClr val="F26B43"/>
          </p15:clr>
        </p15:guide>
        <p15:guide id="16" pos="4930" userDrawn="1">
          <p15:clr>
            <a:srgbClr val="F26B43"/>
          </p15:clr>
        </p15:guide>
        <p15:guide id="17" pos="340" userDrawn="1">
          <p15:clr>
            <a:srgbClr val="F26B43"/>
          </p15:clr>
        </p15:guide>
        <p15:guide id="18" pos="715" userDrawn="1">
          <p15:clr>
            <a:srgbClr val="F26B43"/>
          </p15:clr>
        </p15:guide>
        <p15:guide id="19" pos="3952" userDrawn="1">
          <p15:clr>
            <a:srgbClr val="F26B43"/>
          </p15:clr>
        </p15:guide>
        <p15:guide id="20" pos="4327" userDrawn="1">
          <p15:clr>
            <a:srgbClr val="F26B43"/>
          </p15:clr>
        </p15:guide>
        <p15:guide id="21" pos="942" userDrawn="1">
          <p15:clr>
            <a:srgbClr val="F26B43"/>
          </p15:clr>
        </p15:guide>
        <p15:guide id="22" pos="1317" userDrawn="1">
          <p15:clr>
            <a:srgbClr val="F26B43"/>
          </p15:clr>
        </p15:guide>
        <p15:guide id="23" pos="5758" userDrawn="1">
          <p15:clr>
            <a:srgbClr val="F26B43"/>
          </p15:clr>
        </p15:guide>
        <p15:guide id="24" pos="6133" userDrawn="1">
          <p15:clr>
            <a:srgbClr val="F26B43"/>
          </p15:clr>
        </p15:guide>
        <p15:guide id="25" pos="1544" userDrawn="1">
          <p15:clr>
            <a:srgbClr val="F26B43"/>
          </p15:clr>
        </p15:guide>
        <p15:guide id="26" pos="1919" userDrawn="1">
          <p15:clr>
            <a:srgbClr val="F26B43"/>
          </p15:clr>
        </p15:guide>
        <p15:guide id="27" orient="horz" pos="4127" userDrawn="1">
          <p15:clr>
            <a:srgbClr val="A4A3A4"/>
          </p15:clr>
        </p15:guide>
        <p15:guide id="28" orient="horz" pos="358" userDrawn="1">
          <p15:clr>
            <a:srgbClr val="A4A3A4"/>
          </p15:clr>
        </p15:guide>
        <p15:guide id="29" orient="horz" pos="133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gpp/index_en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denansvarligeindkober.dk/baeredygtighedskrav?kategori=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gpp/index_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denansvarligeindkober.dk/baeredygtighedskrav?kategori=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ning.d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efm.dk/aktuelt/nyheder/2021/apr/foerste-officielle-vurdering-af-danmarks-globale-klimaaftry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www.theguardian.com/environment/2015/sep/25/server-data-centre-emissions-air-travel-web-google-facebook-greenhouse-ga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youtube.com/watch?v=6QJH3iPqLkw" TargetMode="External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BB499DE-22E2-4B4F-9630-7D053B16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679700"/>
            <a:ext cx="8477250" cy="750226"/>
          </a:xfrm>
        </p:spPr>
        <p:txBody>
          <a:bodyPr/>
          <a:lstStyle/>
          <a:p>
            <a:r>
              <a:rPr lang="en-US" dirty="0"/>
              <a:t>Initiatives</a:t>
            </a:r>
            <a:r>
              <a:rPr lang="da-DK" dirty="0"/>
              <a:t> for </a:t>
            </a:r>
            <a:r>
              <a:rPr lang="en-US" dirty="0"/>
              <a:t>reducing</a:t>
            </a:r>
            <a:r>
              <a:rPr lang="da-DK" dirty="0"/>
              <a:t> CO²</a:t>
            </a:r>
            <a:endParaRPr lang="da-DK" dirty="0">
              <a:latin typeface="Academy Sans Office Black" panose="020B0A03030000000000" pitchFamily="34" charset="0"/>
            </a:endParaRPr>
          </a:p>
        </p:txBody>
      </p:sp>
      <p:sp>
        <p:nvSpPr>
          <p:cNvPr id="11" name="Undertitel 10">
            <a:extLst>
              <a:ext uri="{FF2B5EF4-FFF2-40B4-BE49-F238E27FC236}">
                <a16:creationId xmlns:a16="http://schemas.microsoft.com/office/drawing/2014/main" id="{7DFF88EB-A4C6-45F5-8D1D-F11AF8A65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2465679"/>
            <a:ext cx="8350251" cy="42428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500" dirty="0"/>
              <a:t>On the digital systems of The Danish </a:t>
            </a:r>
            <a:r>
              <a:rPr lang="da-DK" sz="1500" dirty="0" err="1"/>
              <a:t>Ministry</a:t>
            </a:r>
            <a:r>
              <a:rPr lang="da-DK" sz="1500" dirty="0"/>
              <a:t> of </a:t>
            </a:r>
            <a:r>
              <a:rPr lang="da-DK" sz="1500" dirty="0" err="1"/>
              <a:t>Taxation</a:t>
            </a:r>
            <a:r>
              <a:rPr lang="da-DK" sz="1500" dirty="0"/>
              <a:t>.</a:t>
            </a:r>
          </a:p>
          <a:p>
            <a:pPr>
              <a:lnSpc>
                <a:spcPct val="150000"/>
              </a:lnSpc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sz="1500" dirty="0"/>
              <a:t>Janus Djurhuus Rose</a:t>
            </a:r>
          </a:p>
          <a:p>
            <a:pPr>
              <a:lnSpc>
                <a:spcPct val="150000"/>
              </a:lnSpc>
              <a:buNone/>
            </a:pPr>
            <a:r>
              <a:rPr lang="da-DK" sz="1500" dirty="0"/>
              <a:t>Digital Art </a:t>
            </a:r>
            <a:r>
              <a:rPr lang="da-DK" sz="1500" dirty="0" err="1"/>
              <a:t>Director</a:t>
            </a:r>
            <a:r>
              <a:rPr lang="da-DK" sz="1500" dirty="0"/>
              <a:t> </a:t>
            </a:r>
          </a:p>
          <a:p>
            <a:pPr>
              <a:lnSpc>
                <a:spcPct val="150000"/>
              </a:lnSpc>
              <a:buNone/>
            </a:pPr>
            <a:endParaRPr lang="da-DK" sz="1500" dirty="0"/>
          </a:p>
          <a:p>
            <a:pPr>
              <a:lnSpc>
                <a:spcPct val="150000"/>
              </a:lnSpc>
              <a:buNone/>
            </a:pPr>
            <a:r>
              <a:rPr lang="da-DK" sz="1500" dirty="0"/>
              <a:t>Digitale Kanaler og Design </a:t>
            </a:r>
            <a:r>
              <a:rPr lang="da-DK" sz="1500" b="1" dirty="0"/>
              <a:t>DKD</a:t>
            </a:r>
          </a:p>
          <a:p>
            <a:pPr>
              <a:lnSpc>
                <a:spcPct val="150000"/>
              </a:lnSpc>
            </a:pPr>
            <a:endParaRPr lang="en-US" sz="15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+mj-lt"/>
              </a:rPr>
              <a:t>The IT and Development Agency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+mj-lt"/>
              </a:rPr>
              <a:t>of the Danish Ministry of Taxation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(</a:t>
            </a:r>
            <a:r>
              <a:rPr lang="en-US" sz="1500" dirty="0" err="1"/>
              <a:t>Udviklings</a:t>
            </a:r>
            <a:r>
              <a:rPr lang="en-US" sz="1500" dirty="0"/>
              <a:t>- og </a:t>
            </a:r>
            <a:r>
              <a:rPr lang="en-US" sz="1500" dirty="0" err="1"/>
              <a:t>Forenklingsstyrelsen</a:t>
            </a:r>
            <a:r>
              <a:rPr lang="en-US" sz="1500" dirty="0"/>
              <a:t>)</a:t>
            </a:r>
            <a:endParaRPr lang="da-DK" sz="1500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42147D4-1A35-47BF-9B68-C489FADE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5738" y="309600"/>
            <a:ext cx="1931986" cy="136113"/>
          </a:xfrm>
        </p:spPr>
        <p:txBody>
          <a:bodyPr/>
          <a:lstStyle/>
          <a:p>
            <a:r>
              <a:rPr lang="da-DK" dirty="0"/>
              <a:t>Digitale Kanaler og kommunikation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6199D-E7BB-4498-B536-92347DE3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6500" y="310722"/>
            <a:ext cx="1552574" cy="336977"/>
          </a:xfrm>
        </p:spPr>
        <p:txBody>
          <a:bodyPr/>
          <a:lstStyle/>
          <a:p>
            <a:r>
              <a:rPr lang="da-DK" dirty="0"/>
              <a:t>13th of June 2023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2F4AF31-B3CA-4B9B-9AA7-B94F940E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31AE-C1A4-4581-9DF8-3D5F056D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515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D5EBAB-0372-456F-83D2-E970D873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74" y="745072"/>
            <a:ext cx="5789660" cy="5867401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da-DK" sz="1500" b="1" dirty="0">
                <a:latin typeface="+mn-lt"/>
              </a:rPr>
              <a:t>BUT: </a:t>
            </a:r>
            <a:r>
              <a:rPr lang="da-DK" sz="1500" dirty="0" err="1">
                <a:latin typeface="+mn-lt"/>
              </a:rPr>
              <a:t>Taxonomy</a:t>
            </a:r>
            <a:r>
              <a:rPr lang="da-DK" sz="1500" dirty="0">
                <a:latin typeface="+mn-lt"/>
              </a:rPr>
              <a:t> </a:t>
            </a:r>
            <a:r>
              <a:rPr lang="en-US" sz="1500" dirty="0">
                <a:latin typeface="+mn-lt"/>
              </a:rPr>
              <a:t>about</a:t>
            </a:r>
            <a:r>
              <a:rPr lang="da-DK" sz="1500" dirty="0">
                <a:latin typeface="+mn-lt"/>
              </a:rPr>
              <a:t> green </a:t>
            </a:r>
            <a:r>
              <a:rPr lang="da-DK" sz="1500" dirty="0" err="1">
                <a:latin typeface="+mn-lt"/>
              </a:rPr>
              <a:t>procurement</a:t>
            </a:r>
            <a:br>
              <a:rPr lang="da-DK" sz="1500" dirty="0">
                <a:latin typeface="+mn-lt"/>
              </a:rPr>
            </a:br>
            <a:r>
              <a:rPr lang="da-DK" sz="1500" dirty="0">
                <a:latin typeface="+mn-lt"/>
              </a:rPr>
              <a:t>is </a:t>
            </a:r>
            <a:r>
              <a:rPr lang="da-DK" sz="1500" dirty="0" err="1">
                <a:latin typeface="+mn-lt"/>
              </a:rPr>
              <a:t>already</a:t>
            </a:r>
            <a:r>
              <a:rPr lang="da-DK" sz="1500" dirty="0">
                <a:latin typeface="+mn-lt"/>
              </a:rPr>
              <a:t> </a:t>
            </a:r>
            <a:r>
              <a:rPr lang="da-DK" sz="1500" dirty="0" err="1">
                <a:latin typeface="+mn-lt"/>
              </a:rPr>
              <a:t>defined</a:t>
            </a:r>
            <a:r>
              <a:rPr lang="da-DK" sz="1500" dirty="0">
                <a:latin typeface="+mn-lt"/>
              </a:rPr>
              <a:t> by the EU</a:t>
            </a:r>
            <a:br>
              <a:rPr lang="da-DK" dirty="0"/>
            </a:br>
            <a:r>
              <a:rPr lang="da-DK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GPP</a:t>
            </a:r>
            <a:br>
              <a:rPr lang="da-DK" sz="2400" dirty="0">
                <a:latin typeface="+mn-lt"/>
              </a:rPr>
            </a:br>
            <a:br>
              <a:rPr lang="da-DK" sz="2400" dirty="0">
                <a:latin typeface="+mn-lt"/>
              </a:rPr>
            </a:br>
            <a:r>
              <a:rPr lang="en-US" sz="1500" dirty="0">
                <a:latin typeface="+mn-lt"/>
              </a:rPr>
              <a:t>The Agency for Digital Government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(</a:t>
            </a:r>
            <a:r>
              <a:rPr lang="en-US" sz="1500" dirty="0" err="1">
                <a:latin typeface="+mn-lt"/>
              </a:rPr>
              <a:t>Digitaliseringsstyrelsen</a:t>
            </a:r>
            <a:r>
              <a:rPr lang="en-US" sz="1500" dirty="0">
                <a:latin typeface="+mn-lt"/>
              </a:rPr>
              <a:t>) are developing a </a:t>
            </a:r>
            <a:br>
              <a:rPr lang="en-US" sz="1500" dirty="0">
                <a:latin typeface="+mn-lt"/>
              </a:rPr>
            </a:b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standardization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1500" dirty="0">
                <a:latin typeface="+mn-lt"/>
              </a:rPr>
              <a:t>for procurements upon this taxonomy. </a:t>
            </a:r>
            <a:endParaRPr lang="da-DK" sz="1500" dirty="0">
              <a:latin typeface="+mn-lt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950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AD5EBAB-0372-456F-83D2-E970D873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74" y="745072"/>
            <a:ext cx="5789660" cy="5867401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da-DK" sz="1500" b="1" dirty="0">
                <a:latin typeface="+mn-lt"/>
              </a:rPr>
              <a:t>BUT: </a:t>
            </a:r>
            <a:r>
              <a:rPr lang="da-DK" sz="1500" dirty="0" err="1">
                <a:latin typeface="+mn-lt"/>
              </a:rPr>
              <a:t>Taxonomy</a:t>
            </a:r>
            <a:r>
              <a:rPr lang="da-DK" sz="1500" dirty="0">
                <a:latin typeface="+mn-lt"/>
              </a:rPr>
              <a:t> </a:t>
            </a:r>
            <a:r>
              <a:rPr lang="en-US" sz="1500" dirty="0">
                <a:latin typeface="+mn-lt"/>
              </a:rPr>
              <a:t>about</a:t>
            </a:r>
            <a:r>
              <a:rPr lang="da-DK" sz="1500" dirty="0">
                <a:latin typeface="+mn-lt"/>
              </a:rPr>
              <a:t> green </a:t>
            </a:r>
            <a:r>
              <a:rPr lang="da-DK" sz="1500" dirty="0" err="1">
                <a:latin typeface="+mn-lt"/>
              </a:rPr>
              <a:t>procurement</a:t>
            </a:r>
            <a:br>
              <a:rPr lang="da-DK" sz="1500" dirty="0">
                <a:latin typeface="+mn-lt"/>
              </a:rPr>
            </a:br>
            <a:r>
              <a:rPr lang="da-DK" sz="1500" dirty="0">
                <a:latin typeface="+mn-lt"/>
              </a:rPr>
              <a:t>is </a:t>
            </a:r>
            <a:r>
              <a:rPr lang="da-DK" sz="1500" dirty="0" err="1">
                <a:latin typeface="+mn-lt"/>
              </a:rPr>
              <a:t>already</a:t>
            </a:r>
            <a:r>
              <a:rPr lang="da-DK" sz="1500" dirty="0">
                <a:latin typeface="+mn-lt"/>
              </a:rPr>
              <a:t> </a:t>
            </a:r>
            <a:r>
              <a:rPr lang="da-DK" sz="1500" dirty="0" err="1">
                <a:latin typeface="+mn-lt"/>
              </a:rPr>
              <a:t>defined</a:t>
            </a:r>
            <a:r>
              <a:rPr lang="da-DK" sz="1500" dirty="0">
                <a:latin typeface="+mn-lt"/>
              </a:rPr>
              <a:t> by the EU</a:t>
            </a:r>
            <a:br>
              <a:rPr lang="da-DK" sz="1600" dirty="0"/>
            </a:br>
            <a:r>
              <a:rPr lang="da-DK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GPP</a:t>
            </a:r>
            <a:br>
              <a:rPr lang="da-DK" sz="2400" dirty="0">
                <a:latin typeface="+mn-lt"/>
              </a:rPr>
            </a:br>
            <a:br>
              <a:rPr lang="da-DK" sz="2400" dirty="0">
                <a:latin typeface="+mn-lt"/>
              </a:rPr>
            </a:br>
            <a:r>
              <a:rPr lang="en-US" sz="1500" dirty="0">
                <a:latin typeface="+mn-lt"/>
              </a:rPr>
              <a:t>The Agency for Digital Government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(</a:t>
            </a:r>
            <a:r>
              <a:rPr lang="en-US" sz="1500" dirty="0" err="1">
                <a:latin typeface="+mn-lt"/>
              </a:rPr>
              <a:t>Digitaliseringsstyrelsen</a:t>
            </a:r>
            <a:r>
              <a:rPr lang="en-US" sz="1500" dirty="0">
                <a:latin typeface="+mn-lt"/>
              </a:rPr>
              <a:t>) are developing a </a:t>
            </a:r>
            <a:br>
              <a:rPr lang="en-US" sz="1500" dirty="0">
                <a:latin typeface="+mn-lt"/>
              </a:rPr>
            </a:b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standardization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1500" dirty="0">
                <a:latin typeface="+mn-lt"/>
              </a:rPr>
              <a:t>for procurements upon this taxonomy. </a:t>
            </a:r>
            <a:br>
              <a:rPr lang="en-US" sz="1500" dirty="0">
                <a:latin typeface="+mn-lt"/>
              </a:rPr>
            </a:b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Imagine the Ø-brand or an ISO-standard</a:t>
            </a: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when purchasing green IT.</a:t>
            </a:r>
            <a:br>
              <a:rPr lang="en-US" sz="1500" dirty="0">
                <a:latin typeface="+mn-lt"/>
              </a:rPr>
            </a:br>
            <a:br>
              <a:rPr lang="en-US" sz="1500" dirty="0">
                <a:latin typeface="+mn-lt"/>
              </a:rPr>
            </a:br>
            <a:r>
              <a:rPr lang="en-US" sz="1500" dirty="0">
                <a:latin typeface="+mn-lt"/>
              </a:rPr>
              <a:t> </a:t>
            </a:r>
            <a:endParaRPr lang="da-DK" sz="1500" dirty="0">
              <a:latin typeface="+mn-lt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92F39B-0C27-6965-4283-7478326633F1}"/>
              </a:ext>
            </a:extLst>
          </p:cNvPr>
          <p:cNvCxnSpPr>
            <a:cxnSpLocks/>
          </p:cNvCxnSpPr>
          <p:nvPr/>
        </p:nvCxnSpPr>
        <p:spPr>
          <a:xfrm>
            <a:off x="7603072" y="863600"/>
            <a:ext cx="0" cy="4442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054E04-E1E0-E935-DB6C-486CA8D357B7}"/>
              </a:ext>
            </a:extLst>
          </p:cNvPr>
          <p:cNvSpPr txBox="1"/>
          <p:nvPr/>
        </p:nvSpPr>
        <p:spPr>
          <a:xfrm>
            <a:off x="8709205" y="4487333"/>
            <a:ext cx="2082797" cy="258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" dirty="0"/>
              <a:t>Not actual brand-logo!</a:t>
            </a:r>
          </a:p>
          <a:p>
            <a:pPr algn="ctr">
              <a:lnSpc>
                <a:spcPct val="110000"/>
              </a:lnSpc>
            </a:pPr>
            <a:r>
              <a:rPr lang="en-US" sz="800" dirty="0"/>
              <a:t>(just me fooling around in Illustrator)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23E3EF-AEBC-2FA3-7884-4E4775A73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3770" y="1862664"/>
            <a:ext cx="2273667" cy="22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92F39B-0C27-6965-4283-7478326633F1}"/>
              </a:ext>
            </a:extLst>
          </p:cNvPr>
          <p:cNvCxnSpPr>
            <a:cxnSpLocks/>
          </p:cNvCxnSpPr>
          <p:nvPr/>
        </p:nvCxnSpPr>
        <p:spPr>
          <a:xfrm>
            <a:off x="7603072" y="863600"/>
            <a:ext cx="0" cy="4442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054E04-E1E0-E935-DB6C-486CA8D357B7}"/>
              </a:ext>
            </a:extLst>
          </p:cNvPr>
          <p:cNvSpPr txBox="1"/>
          <p:nvPr/>
        </p:nvSpPr>
        <p:spPr>
          <a:xfrm>
            <a:off x="8709205" y="4487333"/>
            <a:ext cx="2082797" cy="258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" dirty="0"/>
              <a:t>Not actual brand-logo!</a:t>
            </a:r>
          </a:p>
          <a:p>
            <a:pPr algn="ctr">
              <a:lnSpc>
                <a:spcPct val="110000"/>
              </a:lnSpc>
            </a:pPr>
            <a:r>
              <a:rPr lang="en-US" sz="800" dirty="0"/>
              <a:t>(just me fooling around in Illustrator)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23E3EF-AEBC-2FA3-7884-4E4775A73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3770" y="1862664"/>
            <a:ext cx="2273667" cy="2273667"/>
          </a:xfrm>
          <a:prstGeom prst="rect">
            <a:avLst/>
          </a:prstGeom>
        </p:spPr>
      </p:pic>
      <p:sp>
        <p:nvSpPr>
          <p:cNvPr id="5" name="Tekstfelt 6">
            <a:extLst>
              <a:ext uri="{FF2B5EF4-FFF2-40B4-BE49-F238E27FC236}">
                <a16:creationId xmlns:a16="http://schemas.microsoft.com/office/drawing/2014/main" id="{696DCA91-C7B7-61D5-D902-CD95D4D8935D}"/>
              </a:ext>
            </a:extLst>
          </p:cNvPr>
          <p:cNvSpPr txBox="1"/>
          <p:nvPr/>
        </p:nvSpPr>
        <p:spPr>
          <a:xfrm>
            <a:off x="827172" y="497085"/>
            <a:ext cx="6000759" cy="1823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3600" dirty="0">
                <a:latin typeface="+mj-lt"/>
              </a:rPr>
              <a:t>And </a:t>
            </a:r>
            <a:r>
              <a:rPr lang="da-DK" sz="3600" dirty="0" err="1">
                <a:latin typeface="+mj-lt"/>
              </a:rPr>
              <a:t>they</a:t>
            </a:r>
            <a:r>
              <a:rPr lang="da-DK" sz="3600" dirty="0">
                <a:latin typeface="+mj-lt"/>
              </a:rPr>
              <a:t> </a:t>
            </a:r>
            <a:r>
              <a:rPr lang="da-DK" sz="3600" dirty="0" err="1">
                <a:latin typeface="+mj-lt"/>
              </a:rPr>
              <a:t>want</a:t>
            </a:r>
            <a:r>
              <a:rPr lang="da-DK" sz="3600" dirty="0">
                <a:latin typeface="+mj-lt"/>
              </a:rPr>
              <a:t> to </a:t>
            </a:r>
            <a:r>
              <a:rPr lang="da-DK" sz="3600" dirty="0" err="1">
                <a:latin typeface="+mj-lt"/>
              </a:rPr>
              <a:t>help</a:t>
            </a:r>
            <a:r>
              <a:rPr lang="da-DK" sz="3600" dirty="0">
                <a:latin typeface="+mj-lt"/>
              </a:rPr>
              <a:t> </a:t>
            </a:r>
            <a:r>
              <a:rPr lang="da-DK" sz="3600" dirty="0" err="1">
                <a:latin typeface="+mj-lt"/>
              </a:rPr>
              <a:t>you</a:t>
            </a:r>
            <a:endParaRPr lang="da-DK" sz="3600" dirty="0">
              <a:latin typeface="+mj-lt"/>
            </a:endParaRPr>
          </a:p>
          <a:p>
            <a:pPr algn="r">
              <a:lnSpc>
                <a:spcPct val="150000"/>
              </a:lnSpc>
            </a:pPr>
            <a:endParaRPr lang="da-DK" sz="1500" dirty="0"/>
          </a:p>
          <a:p>
            <a:pPr algn="r">
              <a:lnSpc>
                <a:spcPct val="150000"/>
              </a:lnSpc>
            </a:pPr>
            <a:r>
              <a:rPr lang="da-DK" sz="1500" dirty="0" err="1"/>
              <a:t>Get</a:t>
            </a:r>
            <a:r>
              <a:rPr lang="da-DK" sz="1500" dirty="0"/>
              <a:t> </a:t>
            </a:r>
            <a:r>
              <a:rPr lang="da-DK" sz="1500" dirty="0" err="1"/>
              <a:t>your</a:t>
            </a:r>
            <a:r>
              <a:rPr lang="da-DK" sz="1500" dirty="0"/>
              <a:t> </a:t>
            </a:r>
            <a:r>
              <a:rPr lang="da-DK" sz="1500" dirty="0" err="1"/>
              <a:t>procurements</a:t>
            </a:r>
            <a:r>
              <a:rPr lang="da-DK" sz="15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da-DK" sz="1500" dirty="0" err="1"/>
              <a:t>sanitized</a:t>
            </a:r>
            <a:r>
              <a:rPr lang="da-DK" sz="1500" dirty="0"/>
              <a:t> by Digitaliseringsstyrelsen</a:t>
            </a:r>
          </a:p>
        </p:txBody>
      </p:sp>
    </p:spTree>
    <p:extLst>
      <p:ext uri="{BB962C8B-B14F-4D97-AF65-F5344CB8AC3E}">
        <p14:creationId xmlns:p14="http://schemas.microsoft.com/office/powerpoint/2010/main" val="69249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92F39B-0C27-6965-4283-7478326633F1}"/>
              </a:ext>
            </a:extLst>
          </p:cNvPr>
          <p:cNvCxnSpPr>
            <a:cxnSpLocks/>
          </p:cNvCxnSpPr>
          <p:nvPr/>
        </p:nvCxnSpPr>
        <p:spPr>
          <a:xfrm>
            <a:off x="7603072" y="863600"/>
            <a:ext cx="0" cy="4442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054E04-E1E0-E935-DB6C-486CA8D357B7}"/>
              </a:ext>
            </a:extLst>
          </p:cNvPr>
          <p:cNvSpPr txBox="1"/>
          <p:nvPr/>
        </p:nvSpPr>
        <p:spPr>
          <a:xfrm>
            <a:off x="8709205" y="4487333"/>
            <a:ext cx="2082797" cy="258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800" dirty="0"/>
              <a:t>Not actual brand-logo!</a:t>
            </a:r>
          </a:p>
          <a:p>
            <a:pPr algn="ctr">
              <a:lnSpc>
                <a:spcPct val="110000"/>
              </a:lnSpc>
            </a:pPr>
            <a:r>
              <a:rPr lang="en-US" sz="800" dirty="0"/>
              <a:t>(just me fooling around in Illustrator)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23E3EF-AEBC-2FA3-7884-4E4775A73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3770" y="1862664"/>
            <a:ext cx="2273667" cy="2273667"/>
          </a:xfrm>
          <a:prstGeom prst="rect">
            <a:avLst/>
          </a:prstGeom>
        </p:spPr>
      </p:pic>
      <p:sp>
        <p:nvSpPr>
          <p:cNvPr id="5" name="Tekstfelt 6">
            <a:extLst>
              <a:ext uri="{FF2B5EF4-FFF2-40B4-BE49-F238E27FC236}">
                <a16:creationId xmlns:a16="http://schemas.microsoft.com/office/drawing/2014/main" id="{696DCA91-C7B7-61D5-D902-CD95D4D8935D}"/>
              </a:ext>
            </a:extLst>
          </p:cNvPr>
          <p:cNvSpPr txBox="1"/>
          <p:nvPr/>
        </p:nvSpPr>
        <p:spPr>
          <a:xfrm>
            <a:off x="827172" y="497085"/>
            <a:ext cx="6000759" cy="5078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3600" dirty="0">
                <a:latin typeface="+mj-lt"/>
              </a:rPr>
              <a:t>And </a:t>
            </a:r>
            <a:r>
              <a:rPr lang="da-DK" sz="3600" dirty="0" err="1">
                <a:latin typeface="+mj-lt"/>
              </a:rPr>
              <a:t>they</a:t>
            </a:r>
            <a:r>
              <a:rPr lang="da-DK" sz="3600" dirty="0">
                <a:latin typeface="+mj-lt"/>
              </a:rPr>
              <a:t> </a:t>
            </a:r>
            <a:r>
              <a:rPr lang="da-DK" sz="3600" dirty="0" err="1">
                <a:latin typeface="+mj-lt"/>
              </a:rPr>
              <a:t>want</a:t>
            </a:r>
            <a:r>
              <a:rPr lang="da-DK" sz="3600" dirty="0">
                <a:latin typeface="+mj-lt"/>
              </a:rPr>
              <a:t> to </a:t>
            </a:r>
            <a:r>
              <a:rPr lang="da-DK" sz="3600" dirty="0" err="1">
                <a:latin typeface="+mj-lt"/>
              </a:rPr>
              <a:t>help</a:t>
            </a:r>
            <a:r>
              <a:rPr lang="da-DK" sz="3600" dirty="0">
                <a:latin typeface="+mj-lt"/>
              </a:rPr>
              <a:t> </a:t>
            </a:r>
            <a:r>
              <a:rPr lang="da-DK" sz="3600" dirty="0" err="1">
                <a:latin typeface="+mj-lt"/>
              </a:rPr>
              <a:t>you</a:t>
            </a:r>
            <a:endParaRPr lang="da-DK" sz="3600" dirty="0">
              <a:latin typeface="+mj-lt"/>
            </a:endParaRPr>
          </a:p>
          <a:p>
            <a:pPr algn="r">
              <a:lnSpc>
                <a:spcPct val="150000"/>
              </a:lnSpc>
            </a:pPr>
            <a:endParaRPr lang="da-DK" sz="1500" dirty="0"/>
          </a:p>
          <a:p>
            <a:pPr algn="r">
              <a:lnSpc>
                <a:spcPct val="150000"/>
              </a:lnSpc>
            </a:pPr>
            <a:r>
              <a:rPr lang="da-DK" sz="1500" dirty="0" err="1"/>
              <a:t>Get</a:t>
            </a:r>
            <a:r>
              <a:rPr lang="da-DK" sz="1500" dirty="0"/>
              <a:t> </a:t>
            </a:r>
            <a:r>
              <a:rPr lang="da-DK" sz="1500" dirty="0" err="1"/>
              <a:t>your</a:t>
            </a:r>
            <a:r>
              <a:rPr lang="da-DK" sz="1500" dirty="0"/>
              <a:t> </a:t>
            </a:r>
            <a:r>
              <a:rPr lang="da-DK" sz="1500" dirty="0" err="1"/>
              <a:t>procurements</a:t>
            </a:r>
            <a:r>
              <a:rPr lang="da-DK" sz="1500" dirty="0"/>
              <a:t> </a:t>
            </a:r>
          </a:p>
          <a:p>
            <a:pPr algn="r">
              <a:lnSpc>
                <a:spcPct val="150000"/>
              </a:lnSpc>
            </a:pPr>
            <a:r>
              <a:rPr lang="da-DK" sz="1500" dirty="0" err="1"/>
              <a:t>sanitized</a:t>
            </a:r>
            <a:r>
              <a:rPr lang="da-DK" sz="1500" dirty="0"/>
              <a:t> by Digitaliseringsstyrelsen</a:t>
            </a:r>
          </a:p>
          <a:p>
            <a:pPr algn="r">
              <a:lnSpc>
                <a:spcPct val="150000"/>
              </a:lnSpc>
            </a:pPr>
            <a:endParaRPr lang="da-DK" sz="1500" dirty="0"/>
          </a:p>
          <a:p>
            <a:pPr algn="r">
              <a:lnSpc>
                <a:spcPct val="150000"/>
              </a:lnSpc>
            </a:pPr>
            <a:endParaRPr lang="da-DK" sz="1500" dirty="0"/>
          </a:p>
          <a:p>
            <a:pPr algn="r">
              <a:lnSpc>
                <a:spcPct val="150000"/>
              </a:lnSpc>
            </a:pPr>
            <a:r>
              <a:rPr lang="da-DK" sz="2400" dirty="0" err="1">
                <a:latin typeface="+mj-lt"/>
              </a:rPr>
              <a:t>We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can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create</a:t>
            </a:r>
            <a:r>
              <a:rPr lang="da-DK" sz="2400" dirty="0">
                <a:latin typeface="+mj-lt"/>
              </a:rPr>
              <a:t> green user driven services for </a:t>
            </a:r>
            <a:r>
              <a:rPr lang="da-DK" sz="2400" dirty="0" err="1">
                <a:latin typeface="+mj-lt"/>
              </a:rPr>
              <a:t>everyone</a:t>
            </a:r>
            <a:r>
              <a:rPr lang="da-DK" sz="2400" dirty="0">
                <a:latin typeface="+mj-lt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da-DK" sz="2400" dirty="0" err="1">
                <a:latin typeface="+mj-lt"/>
              </a:rPr>
              <a:t>You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will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know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excactly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what</a:t>
            </a:r>
            <a:r>
              <a:rPr lang="da-DK" sz="2400" dirty="0">
                <a:latin typeface="+mj-lt"/>
              </a:rPr>
              <a:t> a green IT </a:t>
            </a:r>
            <a:r>
              <a:rPr lang="da-DK" sz="2400" dirty="0" err="1">
                <a:latin typeface="+mj-lt"/>
              </a:rPr>
              <a:t>procurement</a:t>
            </a:r>
            <a:r>
              <a:rPr lang="da-DK" sz="2400" dirty="0">
                <a:latin typeface="+mj-lt"/>
              </a:rPr>
              <a:t> </a:t>
            </a:r>
            <a:r>
              <a:rPr lang="da-DK" sz="2400" dirty="0" err="1">
                <a:latin typeface="+mj-lt"/>
              </a:rPr>
              <a:t>means</a:t>
            </a:r>
            <a:endParaRPr lang="da-DK" sz="2400" dirty="0">
              <a:latin typeface="+mj-lt"/>
            </a:endParaRPr>
          </a:p>
          <a:p>
            <a:pPr algn="r">
              <a:lnSpc>
                <a:spcPct val="150000"/>
              </a:lnSpc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62793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973B-01B3-3A51-DEF6-11225DB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19" y="674630"/>
            <a:ext cx="9524251" cy="573312"/>
          </a:xfrm>
        </p:spPr>
        <p:txBody>
          <a:bodyPr/>
          <a:lstStyle/>
          <a:p>
            <a:r>
              <a:rPr lang="en-US" dirty="0"/>
              <a:t>Task list for DKD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4559A-D3BA-28CD-166F-617FBC14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B72A-EA62-67AA-8315-3341E35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ekstfelt 4">
            <a:extLst>
              <a:ext uri="{FF2B5EF4-FFF2-40B4-BE49-F238E27FC236}">
                <a16:creationId xmlns:a16="http://schemas.microsoft.com/office/drawing/2014/main" id="{B3930480-4EC3-9954-697C-5BC39A2E248A}"/>
              </a:ext>
            </a:extLst>
          </p:cNvPr>
          <p:cNvSpPr txBox="1"/>
          <p:nvPr/>
        </p:nvSpPr>
        <p:spPr>
          <a:xfrm>
            <a:off x="1100819" y="1762423"/>
            <a:ext cx="10601017" cy="24542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Sustainable IT Conference @ H15 Meat Packer District this fall.</a:t>
            </a:r>
          </a:p>
          <a:p>
            <a:pPr marL="34290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grand CMS-transmission this fall.</a:t>
            </a:r>
          </a:p>
          <a:p>
            <a:pPr marL="342900" lvl="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Climate checking all 3rd party apps</a:t>
            </a:r>
          </a:p>
          <a:p>
            <a:pPr marL="342900" lvl="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herning.dk</a:t>
            </a: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WCAG2 (accessibility), UX and user journeys </a:t>
            </a:r>
          </a:p>
          <a:p>
            <a:pPr marL="342900" lvl="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Continuous participation in the standard workgroup</a:t>
            </a:r>
          </a:p>
          <a:p>
            <a:pPr marL="342900" lvl="0" indent="-342900">
              <a:lnSpc>
                <a:spcPct val="150000"/>
              </a:lnSpc>
              <a:spcAft>
                <a:spcPts val="11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Finding more talented people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0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973B-01B3-3A51-DEF6-11225DB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19" y="674630"/>
            <a:ext cx="8794973" cy="573312"/>
          </a:xfrm>
        </p:spPr>
        <p:txBody>
          <a:bodyPr/>
          <a:lstStyle/>
          <a:p>
            <a:r>
              <a:rPr lang="en-US" dirty="0"/>
              <a:t>Maturity scale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4559A-D3BA-28CD-166F-617FBC14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B72A-EA62-67AA-8315-3341E35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FAF5E16-814D-8392-DFC2-DDCCB67F3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07" y="2125014"/>
            <a:ext cx="11109970" cy="22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7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B92297E-DE3E-420D-C493-17EAFE165AB6}"/>
              </a:ext>
            </a:extLst>
          </p:cNvPr>
          <p:cNvSpPr txBox="1"/>
          <p:nvPr/>
        </p:nvSpPr>
        <p:spPr>
          <a:xfrm>
            <a:off x="1102040" y="2130584"/>
            <a:ext cx="9819967" cy="1338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500" dirty="0" err="1"/>
              <a:t>You</a:t>
            </a:r>
            <a:r>
              <a:rPr lang="da-DK" sz="1500" dirty="0"/>
              <a:t> </a:t>
            </a:r>
            <a:r>
              <a:rPr lang="da-DK" sz="1500" dirty="0" err="1"/>
              <a:t>need</a:t>
            </a:r>
            <a:r>
              <a:rPr lang="da-DK" sz="1500" dirty="0"/>
              <a:t> </a:t>
            </a:r>
            <a:r>
              <a:rPr lang="da-DK" sz="1500" dirty="0" err="1"/>
              <a:t>help</a:t>
            </a:r>
            <a:r>
              <a:rPr lang="da-DK" sz="1500" dirty="0"/>
              <a:t> with </a:t>
            </a:r>
            <a:r>
              <a:rPr lang="da-DK" sz="1500" dirty="0" err="1"/>
              <a:t>your</a:t>
            </a:r>
            <a:r>
              <a:rPr lang="da-DK" sz="1500" dirty="0"/>
              <a:t> green </a:t>
            </a:r>
            <a:r>
              <a:rPr lang="da-DK" sz="1500" dirty="0" err="1"/>
              <a:t>procurements</a:t>
            </a:r>
            <a:endParaRPr lang="da-DK" sz="15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500" dirty="0" err="1"/>
              <a:t>You</a:t>
            </a:r>
            <a:r>
              <a:rPr lang="da-DK" sz="1500" dirty="0"/>
              <a:t> </a:t>
            </a:r>
            <a:r>
              <a:rPr lang="da-DK" sz="1500" dirty="0" err="1"/>
              <a:t>want</a:t>
            </a:r>
            <a:r>
              <a:rPr lang="da-DK" sz="1500" dirty="0"/>
              <a:t> to </a:t>
            </a:r>
            <a:r>
              <a:rPr lang="da-DK" sz="1500" dirty="0" err="1"/>
              <a:t>know</a:t>
            </a:r>
            <a:r>
              <a:rPr lang="da-DK" sz="1500" dirty="0"/>
              <a:t> more, or </a:t>
            </a:r>
            <a:r>
              <a:rPr lang="da-DK" sz="1500" dirty="0" err="1"/>
              <a:t>contribute</a:t>
            </a:r>
            <a:r>
              <a:rPr lang="da-DK" sz="1500" dirty="0"/>
              <a:t> to </a:t>
            </a:r>
            <a:r>
              <a:rPr lang="da-DK" sz="1500" dirty="0" err="1"/>
              <a:t>this</a:t>
            </a:r>
            <a:r>
              <a:rPr lang="da-DK" sz="1500" dirty="0"/>
              <a:t> </a:t>
            </a:r>
            <a:r>
              <a:rPr lang="da-DK" sz="1500" dirty="0" err="1"/>
              <a:t>epic</a:t>
            </a:r>
            <a:r>
              <a:rPr lang="da-DK" sz="1500" dirty="0"/>
              <a:t> pilot </a:t>
            </a:r>
            <a:r>
              <a:rPr lang="da-DK" sz="1500" dirty="0" err="1"/>
              <a:t>project</a:t>
            </a:r>
            <a:endParaRPr lang="da-DK" sz="15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500" dirty="0" err="1"/>
              <a:t>You</a:t>
            </a:r>
            <a:r>
              <a:rPr lang="da-DK" sz="1500" dirty="0"/>
              <a:t> </a:t>
            </a:r>
            <a:r>
              <a:rPr lang="da-DK" sz="1500" dirty="0" err="1"/>
              <a:t>want</a:t>
            </a:r>
            <a:r>
              <a:rPr lang="da-DK" sz="1500" dirty="0"/>
              <a:t> to </a:t>
            </a:r>
            <a:r>
              <a:rPr lang="da-DK" sz="1500" dirty="0" err="1"/>
              <a:t>attend</a:t>
            </a:r>
            <a:r>
              <a:rPr lang="da-DK" sz="1500" dirty="0"/>
              <a:t> </a:t>
            </a:r>
            <a:r>
              <a:rPr lang="da-DK" sz="1500" dirty="0" err="1"/>
              <a:t>our</a:t>
            </a:r>
            <a:r>
              <a:rPr lang="da-DK" sz="1500" dirty="0"/>
              <a:t> </a:t>
            </a:r>
            <a:r>
              <a:rPr lang="da-DK" sz="1500" dirty="0" err="1"/>
              <a:t>conference</a:t>
            </a:r>
            <a:r>
              <a:rPr lang="da-DK" sz="1500" dirty="0"/>
              <a:t> </a:t>
            </a:r>
            <a:r>
              <a:rPr lang="da-DK" sz="1500" dirty="0" err="1"/>
              <a:t>this</a:t>
            </a:r>
            <a:r>
              <a:rPr lang="da-DK" sz="1500" dirty="0"/>
              <a:t> </a:t>
            </a:r>
            <a:r>
              <a:rPr lang="da-DK" sz="1500" dirty="0" err="1"/>
              <a:t>fall</a:t>
            </a:r>
            <a:endParaRPr lang="da-DK" sz="15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500" dirty="0" err="1"/>
              <a:t>You</a:t>
            </a:r>
            <a:r>
              <a:rPr lang="da-DK" sz="1500" dirty="0"/>
              <a:t> </a:t>
            </a:r>
            <a:r>
              <a:rPr lang="da-DK" sz="1500" dirty="0" err="1"/>
              <a:t>want</a:t>
            </a:r>
            <a:r>
              <a:rPr lang="da-DK" sz="1500" dirty="0"/>
              <a:t> to talk </a:t>
            </a:r>
            <a:r>
              <a:rPr lang="da-DK" sz="1500" dirty="0" err="1"/>
              <a:t>about</a:t>
            </a:r>
            <a:r>
              <a:rPr lang="da-DK" sz="1500" dirty="0"/>
              <a:t> </a:t>
            </a:r>
            <a:r>
              <a:rPr lang="da-DK" sz="1500" dirty="0" err="1"/>
              <a:t>this</a:t>
            </a:r>
            <a:r>
              <a:rPr lang="da-DK" sz="1500" dirty="0"/>
              <a:t> and </a:t>
            </a:r>
            <a:r>
              <a:rPr lang="da-DK" sz="1500" dirty="0" err="1"/>
              <a:t>that</a:t>
            </a:r>
            <a:endParaRPr lang="da-DK" sz="1500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47426CA0-C3F1-9797-0B35-6EE90808C82A}"/>
              </a:ext>
            </a:extLst>
          </p:cNvPr>
          <p:cNvSpPr txBox="1">
            <a:spLocks/>
          </p:cNvSpPr>
          <p:nvPr/>
        </p:nvSpPr>
        <p:spPr>
          <a:xfrm>
            <a:off x="1102040" y="677546"/>
            <a:ext cx="10127942" cy="5979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Write </a:t>
            </a:r>
            <a:r>
              <a:rPr lang="da-DK" dirty="0" err="1"/>
              <a:t>if</a:t>
            </a:r>
            <a:r>
              <a:rPr lang="da-DK" dirty="0"/>
              <a:t>:</a:t>
            </a:r>
            <a:endParaRPr lang="da-DK" sz="2400" dirty="0">
              <a:latin typeface="+mn-lt"/>
            </a:endParaRPr>
          </a:p>
        </p:txBody>
      </p:sp>
      <p:sp>
        <p:nvSpPr>
          <p:cNvPr id="3" name="Titel 7">
            <a:extLst>
              <a:ext uri="{FF2B5EF4-FFF2-40B4-BE49-F238E27FC236}">
                <a16:creationId xmlns:a16="http://schemas.microsoft.com/office/drawing/2014/main" id="{2E2893ED-46BE-A8B3-6921-FAC758AE5E7D}"/>
              </a:ext>
            </a:extLst>
          </p:cNvPr>
          <p:cNvSpPr txBox="1">
            <a:spLocks/>
          </p:cNvSpPr>
          <p:nvPr/>
        </p:nvSpPr>
        <p:spPr>
          <a:xfrm>
            <a:off x="1102040" y="4625708"/>
            <a:ext cx="10127942" cy="543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Janus.rose@ufst.dk</a:t>
            </a:r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6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E4673-E3F5-DA7E-1C77-D2277D94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4" y="-669"/>
            <a:ext cx="6143624" cy="82778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948CA-CDD0-5DDD-9657-43A68B8EABDF}"/>
              </a:ext>
            </a:extLst>
          </p:cNvPr>
          <p:cNvCxnSpPr>
            <a:cxnSpLocks/>
          </p:cNvCxnSpPr>
          <p:nvPr/>
        </p:nvCxnSpPr>
        <p:spPr>
          <a:xfrm>
            <a:off x="6123517" y="-9517"/>
            <a:ext cx="0" cy="860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7C41EAA-6A9F-E81D-7A9A-06FA2DF9C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927" y="-10196"/>
            <a:ext cx="6070600" cy="864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9E75B-F1DF-ADC4-74D5-ADDCCA818E40}"/>
              </a:ext>
            </a:extLst>
          </p:cNvPr>
          <p:cNvSpPr txBox="1"/>
          <p:nvPr/>
        </p:nvSpPr>
        <p:spPr>
          <a:xfrm>
            <a:off x="726670" y="811204"/>
            <a:ext cx="4592303" cy="481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3600" dirty="0">
                <a:latin typeface="+mj-lt"/>
              </a:rPr>
              <a:t>The Design System is component and standards library that all Digital products within the Ministry of Taxation shall adhere to when developing UI.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13521-C7BC-F681-83CB-459B82249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189729" cy="6858000"/>
          </a:xfrm>
          <a:prstGeom prst="rect">
            <a:avLst/>
          </a:prstGeom>
          <a:ln>
            <a:solidFill>
              <a:srgbClr val="E5E5E5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953AD0-7DC1-4593-DDE8-004531D0BB0B}"/>
              </a:ext>
            </a:extLst>
          </p:cNvPr>
          <p:cNvCxnSpPr>
            <a:cxnSpLocks/>
          </p:cNvCxnSpPr>
          <p:nvPr/>
        </p:nvCxnSpPr>
        <p:spPr>
          <a:xfrm>
            <a:off x="6089650" y="0"/>
            <a:ext cx="0" cy="7033846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17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06394-3405-D9E6-044A-F5DF9D2F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1965C-6176-9D31-E971-7916AB00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57D8E-AF3D-810D-AFB1-C95A2AE1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6DB35C0-5FA8-DE29-CDD9-9AC2B332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5467" y="1965728"/>
            <a:ext cx="1714500" cy="228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5CAF04-E914-09F4-EF27-01A37DEAB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5467" y="2803928"/>
            <a:ext cx="1714500" cy="228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B5A6397-310A-23D9-298B-BE345BFD5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5467" y="3726756"/>
            <a:ext cx="1714500" cy="228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E9C68F-2538-9151-D3BF-FC6E4E1BD469}"/>
              </a:ext>
            </a:extLst>
          </p:cNvPr>
          <p:cNvSpPr txBox="1"/>
          <p:nvPr/>
        </p:nvSpPr>
        <p:spPr>
          <a:xfrm>
            <a:off x="2078649" y="1866978"/>
            <a:ext cx="761999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latin typeface="+mj-lt"/>
              </a:rPr>
              <a:t>CVI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0371CC-6B52-40CE-2730-4355F91DB9FA}"/>
              </a:ext>
            </a:extLst>
          </p:cNvPr>
          <p:cNvSpPr txBox="1"/>
          <p:nvPr/>
        </p:nvSpPr>
        <p:spPr>
          <a:xfrm>
            <a:off x="2078649" y="3610102"/>
            <a:ext cx="762000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latin typeface="+mj-lt"/>
              </a:rPr>
              <a:t>Tech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907960F-6499-A85D-62DC-ECE773E37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5467" y="4590134"/>
            <a:ext cx="1714500" cy="228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FA52C0-55AC-6DB4-1E3F-7C884D7851CA}"/>
              </a:ext>
            </a:extLst>
          </p:cNvPr>
          <p:cNvSpPr txBox="1"/>
          <p:nvPr/>
        </p:nvSpPr>
        <p:spPr>
          <a:xfrm>
            <a:off x="1215683" y="4473480"/>
            <a:ext cx="1624966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latin typeface="+mj-lt"/>
              </a:rPr>
              <a:t>Standards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23A50-CB52-240F-633D-DD9E771920E2}"/>
              </a:ext>
            </a:extLst>
          </p:cNvPr>
          <p:cNvSpPr txBox="1"/>
          <p:nvPr/>
        </p:nvSpPr>
        <p:spPr>
          <a:xfrm>
            <a:off x="7387179" y="2804348"/>
            <a:ext cx="2302854" cy="1449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UI and markup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+mj-lt"/>
              </a:rPr>
              <a:t>Components and standards 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In the Design System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30EA51A-8C20-B33E-50F8-344F28822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705467" y="1067427"/>
            <a:ext cx="1714500" cy="228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B33BC4-EF8B-2FAD-D51A-0FB8CA222D28}"/>
              </a:ext>
            </a:extLst>
          </p:cNvPr>
          <p:cNvSpPr txBox="1"/>
          <p:nvPr/>
        </p:nvSpPr>
        <p:spPr>
          <a:xfrm>
            <a:off x="949575" y="2691968"/>
            <a:ext cx="1891074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latin typeface="+mj-lt"/>
              </a:rPr>
              <a:t>Good ideas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3A43FD-58B8-D708-CD5D-3A6281F5162C}"/>
              </a:ext>
            </a:extLst>
          </p:cNvPr>
          <p:cNvSpPr txBox="1"/>
          <p:nvPr/>
        </p:nvSpPr>
        <p:spPr>
          <a:xfrm>
            <a:off x="2078649" y="963732"/>
            <a:ext cx="762000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400" dirty="0">
                <a:latin typeface="+mj-lt"/>
              </a:rPr>
              <a:t>Law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D9775-0A57-7DA1-16D7-D0A23877F02F}"/>
              </a:ext>
            </a:extLst>
          </p:cNvPr>
          <p:cNvSpPr/>
          <p:nvPr/>
        </p:nvSpPr>
        <p:spPr>
          <a:xfrm>
            <a:off x="6646988" y="973015"/>
            <a:ext cx="3845720" cy="3845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0000"/>
              </a:lnSpc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5286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CF7B862-20F8-BE18-9248-1959E77F9B64}"/>
              </a:ext>
            </a:extLst>
          </p:cNvPr>
          <p:cNvSpPr txBox="1"/>
          <p:nvPr/>
        </p:nvSpPr>
        <p:spPr>
          <a:xfrm>
            <a:off x="0" y="2099582"/>
            <a:ext cx="12192000" cy="2141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400" dirty="0" err="1"/>
              <a:t>That’s</a:t>
            </a:r>
            <a:r>
              <a:rPr lang="da-DK" sz="2400" dirty="0"/>
              <a:t> all </a:t>
            </a:r>
            <a:r>
              <a:rPr lang="da-DK" sz="2400" dirty="0" err="1"/>
              <a:t>very</a:t>
            </a:r>
            <a:r>
              <a:rPr lang="da-DK" sz="2400" dirty="0"/>
              <a:t> </a:t>
            </a:r>
            <a:r>
              <a:rPr lang="da-DK" sz="2400" dirty="0" err="1"/>
              <a:t>interesting</a:t>
            </a:r>
            <a:r>
              <a:rPr lang="da-DK" sz="2400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da-DK" sz="2400" dirty="0"/>
              <a:t>but </a:t>
            </a:r>
            <a:r>
              <a:rPr lang="da-DK" sz="2400" dirty="0" err="1"/>
              <a:t>what</a:t>
            </a:r>
            <a:r>
              <a:rPr lang="da-DK" sz="2400" dirty="0"/>
              <a:t> </a:t>
            </a:r>
            <a:r>
              <a:rPr lang="da-DK" sz="2400" dirty="0" err="1"/>
              <a:t>does</a:t>
            </a:r>
            <a:r>
              <a:rPr lang="da-DK" sz="2400" dirty="0"/>
              <a:t> </a:t>
            </a:r>
            <a:r>
              <a:rPr lang="da-DK" sz="2400" dirty="0" err="1"/>
              <a:t>this</a:t>
            </a:r>
            <a:r>
              <a:rPr lang="da-DK" sz="2400" dirty="0"/>
              <a:t> has to do with </a:t>
            </a:r>
            <a:r>
              <a:rPr lang="da-DK" sz="2400" dirty="0" err="1"/>
              <a:t>sustainability</a:t>
            </a:r>
            <a:r>
              <a:rPr lang="da-DK" sz="2400" dirty="0"/>
              <a:t>?</a:t>
            </a:r>
          </a:p>
          <a:p>
            <a:pPr algn="ctr">
              <a:lnSpc>
                <a:spcPct val="150000"/>
              </a:lnSpc>
            </a:pPr>
            <a:endParaRPr lang="da-DK" sz="2400" dirty="0"/>
          </a:p>
          <a:p>
            <a:pPr algn="ctr">
              <a:lnSpc>
                <a:spcPct val="150000"/>
              </a:lnSpc>
            </a:pPr>
            <a:r>
              <a:rPr lang="da-DK" sz="2400" dirty="0" err="1"/>
              <a:t>Well</a:t>
            </a:r>
            <a:r>
              <a:rPr lang="da-DK" sz="2400" dirty="0"/>
              <a:t>, it all </a:t>
            </a:r>
            <a:r>
              <a:rPr lang="en-US" sz="2400" dirty="0"/>
              <a:t>started</a:t>
            </a:r>
            <a:r>
              <a:rPr lang="da-DK" sz="2400" dirty="0"/>
              <a:t> with CO²-check on skat.dk</a:t>
            </a:r>
            <a:endParaRPr lang="da-DK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2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E9CFCF-5C0C-4580-6B8F-2B156BE6E3F2}"/>
              </a:ext>
            </a:extLst>
          </p:cNvPr>
          <p:cNvSpPr/>
          <p:nvPr/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rgbClr val="0A0C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0000"/>
              </a:lnSpc>
            </a:pPr>
            <a:endParaRPr lang="en-US" sz="15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BE2A7-C6A8-B745-0174-C7F2560879D1}"/>
              </a:ext>
            </a:extLst>
          </p:cNvPr>
          <p:cNvSpPr/>
          <p:nvPr/>
        </p:nvSpPr>
        <p:spPr>
          <a:xfrm>
            <a:off x="-19370" y="0"/>
            <a:ext cx="1644975" cy="6858000"/>
          </a:xfrm>
          <a:prstGeom prst="rect">
            <a:avLst/>
          </a:prstGeom>
          <a:solidFill>
            <a:srgbClr val="0A0C7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0000"/>
              </a:lnSpc>
            </a:pPr>
            <a:endParaRPr lang="en-US" sz="1500" noProof="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CF7B862-20F8-BE18-9248-1959E77F9B64}"/>
              </a:ext>
            </a:extLst>
          </p:cNvPr>
          <p:cNvSpPr txBox="1"/>
          <p:nvPr/>
        </p:nvSpPr>
        <p:spPr>
          <a:xfrm>
            <a:off x="2133599" y="947667"/>
            <a:ext cx="7055755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a-DK" sz="2400" dirty="0"/>
              <a:t>Det startede med en CO²-måling på skat.dk</a:t>
            </a:r>
            <a:endParaRPr lang="da-DK" sz="2400" dirty="0">
              <a:solidFill>
                <a:schemeClr val="accent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328BF08-0801-14A7-6301-40107A9C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64" y="0"/>
            <a:ext cx="8999331" cy="65241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E6BFCB-6B59-FF10-D0E2-6D9E267421AE}"/>
              </a:ext>
            </a:extLst>
          </p:cNvPr>
          <p:cNvSpPr/>
          <p:nvPr/>
        </p:nvSpPr>
        <p:spPr>
          <a:xfrm>
            <a:off x="1567064" y="6392333"/>
            <a:ext cx="8999331" cy="465667"/>
          </a:xfrm>
          <a:prstGeom prst="rect">
            <a:avLst/>
          </a:prstGeom>
          <a:solidFill>
            <a:srgbClr val="0A0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0000"/>
              </a:lnSpc>
            </a:pPr>
            <a:endParaRPr lang="en-US" sz="1500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1E73F-24AB-A047-C9EA-0F46D010D261}"/>
              </a:ext>
            </a:extLst>
          </p:cNvPr>
          <p:cNvSpPr txBox="1"/>
          <p:nvPr/>
        </p:nvSpPr>
        <p:spPr>
          <a:xfrm>
            <a:off x="8695268" y="6397450"/>
            <a:ext cx="1761067" cy="184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200" dirty="0"/>
              <a:t>WebsiteCarbon.com</a:t>
            </a:r>
          </a:p>
        </p:txBody>
      </p:sp>
    </p:spTree>
    <p:extLst>
      <p:ext uri="{BB962C8B-B14F-4D97-AF65-F5344CB8AC3E}">
        <p14:creationId xmlns:p14="http://schemas.microsoft.com/office/powerpoint/2010/main" val="192537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BEFC96F-9C4C-40AD-A0F3-B5EE532A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2000"/>
              </a:lnSpc>
            </a:pPr>
            <a:fld id="{47EEE488-8E98-4681-92DA-F2B6CC2E1305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5FE56D-F603-4E50-B604-13B7485E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911E875-A3D7-41C2-A0D7-4BE194A3D3C9}"/>
              </a:ext>
            </a:extLst>
          </p:cNvPr>
          <p:cNvSpPr txBox="1"/>
          <p:nvPr/>
        </p:nvSpPr>
        <p:spPr>
          <a:xfrm>
            <a:off x="384452" y="2414901"/>
            <a:ext cx="953631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10"/>
              </a:spcAft>
            </a:pPr>
            <a:r>
              <a:rPr lang="en-US" sz="1500" dirty="0">
                <a:effectLst/>
                <a:ea typeface="Calibri" panose="020F0502020204030204" pitchFamily="34" charset="0"/>
              </a:rPr>
              <a:t>That’s about two Danish people’s emissions in a year.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DBF5CF0-2A7E-47E7-B04F-EFB7FFF450C5}"/>
              </a:ext>
            </a:extLst>
          </p:cNvPr>
          <p:cNvSpPr txBox="1"/>
          <p:nvPr/>
        </p:nvSpPr>
        <p:spPr>
          <a:xfrm>
            <a:off x="2199595" y="5100339"/>
            <a:ext cx="7721174" cy="492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a-DK" sz="1000" dirty="0"/>
              <a:t>Source::</a:t>
            </a:r>
            <a:br>
              <a:rPr lang="da-DK" sz="1000" dirty="0"/>
            </a:br>
            <a:r>
              <a:rPr lang="da-DK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Klima Energi og Forsyningsministeriet</a:t>
            </a:r>
            <a:endParaRPr lang="da-DK" sz="1000" dirty="0"/>
          </a:p>
          <a:p>
            <a:pPr algn="r">
              <a:lnSpc>
                <a:spcPct val="110000"/>
              </a:lnSpc>
            </a:pPr>
            <a:r>
              <a:rPr lang="da-DK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theguardian.com</a:t>
            </a:r>
            <a:endParaRPr lang="da-DK" sz="10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03A4D6C-5318-4A40-A5DA-0D18C480FAB4}"/>
              </a:ext>
            </a:extLst>
          </p:cNvPr>
          <p:cNvSpPr txBox="1"/>
          <p:nvPr/>
        </p:nvSpPr>
        <p:spPr>
          <a:xfrm>
            <a:off x="-814174" y="1216427"/>
            <a:ext cx="10734943" cy="922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a-DK" sz="6000" dirty="0">
                <a:latin typeface="Academy Sans Black" panose="020B0A03030000000000" pitchFamily="34" charset="0"/>
              </a:rPr>
              <a:t>21 tons CO²/yr</a:t>
            </a:r>
            <a:endParaRPr lang="da-DK" sz="6000" dirty="0">
              <a:solidFill>
                <a:schemeClr val="accent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CF7B862-20F8-BE18-9248-1959E77F9B64}"/>
              </a:ext>
            </a:extLst>
          </p:cNvPr>
          <p:cNvSpPr txBox="1"/>
          <p:nvPr/>
        </p:nvSpPr>
        <p:spPr>
          <a:xfrm>
            <a:off x="1383305" y="821755"/>
            <a:ext cx="8537464" cy="230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a-DK" sz="1500" dirty="0"/>
              <a:t>Skat.dk </a:t>
            </a:r>
            <a:r>
              <a:rPr lang="da-DK" sz="1500" dirty="0" err="1"/>
              <a:t>emits</a:t>
            </a:r>
            <a:endParaRPr lang="da-DK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F5D7-7D26-57EC-7245-0005EEA0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78" y="745532"/>
            <a:ext cx="4419600" cy="4682253"/>
          </a:xfrm>
        </p:spPr>
        <p:txBody>
          <a:bodyPr/>
          <a:lstStyle/>
          <a:p>
            <a:r>
              <a:rPr lang="en-US" sz="3600" dirty="0"/>
              <a:t>We acknowledged that we are a contributor to climate change. We as a standard setting office, felt that it was our responsibility to do something about it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16364-BFB4-23D5-96B7-EC61DE48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FE555-02F5-F9AF-87CA-40AE4692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23F27E-BB5A-40D5-E99B-6610FC5B82C8}"/>
              </a:ext>
            </a:extLst>
          </p:cNvPr>
          <p:cNvSpPr/>
          <p:nvPr/>
        </p:nvSpPr>
        <p:spPr>
          <a:xfrm>
            <a:off x="5896708" y="0"/>
            <a:ext cx="6295292" cy="6858000"/>
          </a:xfrm>
          <a:prstGeom prst="rect">
            <a:avLst/>
          </a:prstGeom>
          <a:solidFill>
            <a:srgbClr val="1C6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110000"/>
              </a:lnSpc>
            </a:pPr>
            <a:endParaRPr lang="en-US" sz="1500" noProof="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69926B-141E-B1C2-7FF7-8707B16EF2CF}"/>
              </a:ext>
            </a:extLst>
          </p:cNvPr>
          <p:cNvSpPr txBox="1"/>
          <p:nvPr/>
        </p:nvSpPr>
        <p:spPr>
          <a:xfrm>
            <a:off x="6670434" y="2660471"/>
            <a:ext cx="5087815" cy="3208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err="1">
                <a:latin typeface="+mj-lt"/>
              </a:rPr>
              <a:t>bøvl</a:t>
            </a:r>
            <a:r>
              <a:rPr lang="en-US" sz="66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500" dirty="0" err="1"/>
              <a:t>substantiv</a:t>
            </a:r>
            <a:r>
              <a:rPr lang="en-US" sz="1500" dirty="0"/>
              <a:t> &lt;-et&gt; </a:t>
            </a:r>
          </a:p>
          <a:p>
            <a:pPr>
              <a:lnSpc>
                <a:spcPct val="150000"/>
              </a:lnSpc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hassle - I cannot be bothered with the hassle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trouble - It is too much trouble to cancel it now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bother - I hope that it is not too much bother for you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2F9C6-477C-56E3-BF3B-9D1D7FCA1FD8}"/>
              </a:ext>
            </a:extLst>
          </p:cNvPr>
          <p:cNvSpPr txBox="1"/>
          <p:nvPr/>
        </p:nvSpPr>
        <p:spPr>
          <a:xfrm>
            <a:off x="597878" y="5556738"/>
            <a:ext cx="4161691" cy="484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latin typeface="+mn-lt"/>
              </a:rPr>
              <a:t>But changing stuff </a:t>
            </a:r>
            <a:r>
              <a:rPr lang="en-US" sz="1500" dirty="0"/>
              <a:t>can be </a:t>
            </a:r>
            <a:r>
              <a:rPr lang="en-US" sz="1500" dirty="0" err="1"/>
              <a:t>bøvlet</a:t>
            </a:r>
            <a:endParaRPr lang="en-US" sz="1500" dirty="0">
              <a:latin typeface="+mj-lt"/>
            </a:endParaRPr>
          </a:p>
          <a:p>
            <a:pPr algn="l">
              <a:lnSpc>
                <a:spcPct val="110000"/>
              </a:lnSpc>
            </a:pP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9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973B-01B3-3A51-DEF6-11225DB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19" y="674630"/>
            <a:ext cx="8794973" cy="5733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bøvl</a:t>
            </a:r>
            <a:r>
              <a:rPr lang="en-US" dirty="0"/>
              <a:t> matrix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4559A-D3BA-28CD-166F-617FBC14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F34E-10D2-46EF-B923-DADB10E7ECFC}" type="datetime2">
              <a:rPr lang="da-DK" smtClean="0"/>
              <a:t>13. juni 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4B72A-EA62-67AA-8315-3341E359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784AF-7A6B-78E6-CDD5-1CFAD884507C}"/>
              </a:ext>
            </a:extLst>
          </p:cNvPr>
          <p:cNvSpPr txBox="1"/>
          <p:nvPr/>
        </p:nvSpPr>
        <p:spPr>
          <a:xfrm>
            <a:off x="6578600" y="1983306"/>
            <a:ext cx="4711700" cy="3139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Bøvl</a:t>
            </a:r>
            <a:endParaRPr lang="en-US" sz="2400" dirty="0">
              <a:latin typeface="+mj-lt"/>
            </a:endParaRPr>
          </a:p>
          <a:p>
            <a:pPr algn="l"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New CMS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Legacy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Rigid contracts with few vendors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Unclear law and standards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243B4-EC50-4B9C-7DAD-C1E53D6D19A5}"/>
              </a:ext>
            </a:extLst>
          </p:cNvPr>
          <p:cNvSpPr txBox="1"/>
          <p:nvPr/>
        </p:nvSpPr>
        <p:spPr>
          <a:xfrm>
            <a:off x="1663700" y="1983306"/>
            <a:ext cx="3556000" cy="2608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>
                <a:latin typeface="+mj-lt"/>
              </a:rPr>
              <a:t>The anti-</a:t>
            </a:r>
            <a:r>
              <a:rPr lang="en-US" sz="2400" dirty="0" err="1">
                <a:latin typeface="+mj-lt"/>
              </a:rPr>
              <a:t>Bøvl</a:t>
            </a:r>
            <a:endParaRPr lang="en-US" sz="2400" dirty="0">
              <a:latin typeface="+mj-lt"/>
            </a:endParaRPr>
          </a:p>
          <a:p>
            <a:pPr algn="r"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algn="r">
              <a:lnSpc>
                <a:spcPct val="110000"/>
              </a:lnSpc>
            </a:pPr>
            <a:r>
              <a:rPr lang="en-US" sz="1500" dirty="0"/>
              <a:t>General support among colleagues, leaders and the Minister</a:t>
            </a:r>
          </a:p>
          <a:p>
            <a:pPr algn="r">
              <a:lnSpc>
                <a:spcPct val="110000"/>
              </a:lnSpc>
            </a:pPr>
            <a:endParaRPr lang="en-US" sz="1500" dirty="0"/>
          </a:p>
          <a:p>
            <a:pPr algn="r">
              <a:lnSpc>
                <a:spcPct val="110000"/>
              </a:lnSpc>
            </a:pPr>
            <a:r>
              <a:rPr lang="en-US" sz="1500" dirty="0"/>
              <a:t>Money is not all. Time is also vital.</a:t>
            </a:r>
          </a:p>
          <a:p>
            <a:pPr algn="r">
              <a:lnSpc>
                <a:spcPct val="110000"/>
              </a:lnSpc>
            </a:pPr>
            <a:endParaRPr lang="en-US" sz="1500" dirty="0"/>
          </a:p>
          <a:p>
            <a:pPr algn="r">
              <a:lnSpc>
                <a:spcPct val="110000"/>
              </a:lnSpc>
            </a:pPr>
            <a:endParaRPr lang="en-US" sz="1500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19ECB-F753-7A12-E696-FF1AC248375C}"/>
              </a:ext>
            </a:extLst>
          </p:cNvPr>
          <p:cNvCxnSpPr>
            <a:cxnSpLocks/>
          </p:cNvCxnSpPr>
          <p:nvPr/>
        </p:nvCxnSpPr>
        <p:spPr>
          <a:xfrm>
            <a:off x="5905500" y="2145763"/>
            <a:ext cx="0" cy="22201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A8DB37B3-63C3-C3B8-409D-69E90D6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7435" y="2688166"/>
            <a:ext cx="1714500" cy="228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C572B80-1030-FD03-14EE-CD4CA2356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441700" y="2688166"/>
            <a:ext cx="1714500" cy="22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DD3C1-4037-EDB0-D2B9-22AAE868F8AD}"/>
              </a:ext>
            </a:extLst>
          </p:cNvPr>
          <p:cNvSpPr txBox="1"/>
          <p:nvPr/>
        </p:nvSpPr>
        <p:spPr>
          <a:xfrm>
            <a:off x="6584153" y="6365900"/>
            <a:ext cx="23079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0"/>
              </a:spcAft>
            </a:pPr>
            <a:r>
              <a:rPr lang="da-DK" sz="1000" dirty="0">
                <a:effectLst/>
                <a:latin typeface="Academy Sans" panose="020B0503030000000000" pitchFamily="34" charset="0"/>
                <a:ea typeface="Calibri" panose="020F0502020204030204" pitchFamily="34" charset="0"/>
              </a:rPr>
              <a:t>Source: </a:t>
            </a:r>
            <a:r>
              <a:rPr lang="da-DK" sz="1000" u="sng" dirty="0">
                <a:effectLst/>
                <a:latin typeface="Academy Sans" panose="020B0503030000000000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Støvledans</a:t>
            </a:r>
            <a:endParaRPr lang="en-US" sz="1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10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UFST 16:9 præsentation">
  <a:themeElements>
    <a:clrScheme name="UFST">
      <a:dk1>
        <a:srgbClr val="14143C"/>
      </a:dk1>
      <a:lt1>
        <a:sysClr val="window" lastClr="FFFFFF"/>
      </a:lt1>
      <a:dk2>
        <a:srgbClr val="E8E8EC"/>
      </a:dk2>
      <a:lt2>
        <a:srgbClr val="E8F0F8"/>
      </a:lt2>
      <a:accent1>
        <a:srgbClr val="14143C"/>
      </a:accent1>
      <a:accent2>
        <a:srgbClr val="434363"/>
      </a:accent2>
      <a:accent3>
        <a:srgbClr val="72728A"/>
      </a:accent3>
      <a:accent4>
        <a:srgbClr val="B8B8C4"/>
      </a:accent4>
      <a:accent5>
        <a:srgbClr val="77A5D5"/>
      </a:accent5>
      <a:accent6>
        <a:srgbClr val="BBD2EA"/>
      </a:accent6>
      <a:hlink>
        <a:srgbClr val="1C69B9"/>
      </a:hlink>
      <a:folHlink>
        <a:srgbClr val="14143C"/>
      </a:folHlink>
    </a:clrScheme>
    <a:fontScheme name="UFST">
      <a:majorFont>
        <a:latin typeface="Academy Sans Office Extrabold"/>
        <a:ea typeface=""/>
        <a:cs typeface=""/>
      </a:majorFont>
      <a:minorFont>
        <a:latin typeface="Academy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lnSpc>
            <a:spcPct val="110000"/>
          </a:lnSpc>
          <a:defRPr sz="15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defRPr sz="1500" dirty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y_skabelon" id="{AE4862F9-BFB6-4216-9AD8-7FBFBD8CEC75}" vid="{7F7869FE-DAF8-4C18-BEC2-9BE2F532063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f79d73b-6a7a-4260-851c-2db4f77b37d6}" enabled="1" method="Standard" siteId="{2e93f0ed-ff36-46d4-9ce6-e0d902050cf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6753</TotalTime>
  <Words>586</Words>
  <Application>Microsoft Office PowerPoint</Application>
  <PresentationFormat>Widescreen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Academy Sans Black</vt:lpstr>
      <vt:lpstr>Academy Sans Office</vt:lpstr>
      <vt:lpstr>Times New Roman</vt:lpstr>
      <vt:lpstr>Academy Sans</vt:lpstr>
      <vt:lpstr>Academy Sans Office Extrabold</vt:lpstr>
      <vt:lpstr>Academy Sans Office Black</vt:lpstr>
      <vt:lpstr>UFST 16:9 præsentation</vt:lpstr>
      <vt:lpstr>Initiatives for reducing CO²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acknowledged that we are a contributor to climate change. We as a standard setting office, felt that it was our responsibility to do something about it </vt:lpstr>
      <vt:lpstr>The bøvl matrix</vt:lpstr>
      <vt:lpstr>BUT: Taxonomy about green procurement is already defined by the EU GPP  The Agency for Digital Government (Digitaliseringsstyrelsen) are developing a  standardization  for procurements upon this taxonomy. </vt:lpstr>
      <vt:lpstr>BUT: Taxonomy about green procurement is already defined by the EU GPP  The Agency for Digital Government (Digitaliseringsstyrelsen) are developing a  standardization  for procurements upon this taxonomy.   Imagine the Ø-brand or an ISO-standard when purchasing green IT.   </vt:lpstr>
      <vt:lpstr>PowerPoint Presentation</vt:lpstr>
      <vt:lpstr>PowerPoint Presentation</vt:lpstr>
      <vt:lpstr>Task list for DKD</vt:lpstr>
      <vt:lpstr>Maturity scale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Nedsættelse af CO²</dc:title>
  <dc:creator>Janus Djurhuus Rose</dc:creator>
  <cp:lastModifiedBy>Janus Djurhuus Rose</cp:lastModifiedBy>
  <cp:revision>3</cp:revision>
  <dcterms:created xsi:type="dcterms:W3CDTF">2023-04-14T08:50:39Z</dcterms:created>
  <dcterms:modified xsi:type="dcterms:W3CDTF">2023-06-13T17:22:27Z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</Properties>
</file>